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74" r:id="rId2"/>
    <p:sldId id="286" r:id="rId3"/>
    <p:sldId id="287" r:id="rId4"/>
    <p:sldId id="272" r:id="rId5"/>
    <p:sldId id="271" r:id="rId6"/>
    <p:sldId id="281" r:id="rId7"/>
    <p:sldId id="288" r:id="rId8"/>
    <p:sldId id="282" r:id="rId9"/>
    <p:sldId id="283" r:id="rId10"/>
  </p:sldIdLst>
  <p:sldSz cx="9144000" cy="5143500" type="screen16x9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8" charset="0"/>
        <a:ea typeface="Arial" pitchFamily="-108" charset="0"/>
        <a:cs typeface="Arial" pitchFamily="-10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70">
          <p15:clr>
            <a:srgbClr val="A4A3A4"/>
          </p15:clr>
        </p15:guide>
        <p15:guide id="2" orient="horz" pos="1038">
          <p15:clr>
            <a:srgbClr val="A4A3A4"/>
          </p15:clr>
        </p15:guide>
        <p15:guide id="3" pos="187">
          <p15:clr>
            <a:srgbClr val="A4A3A4"/>
          </p15:clr>
        </p15:guide>
        <p15:guide id="4" pos="55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E900"/>
    <a:srgbClr val="1498D7"/>
    <a:srgbClr val="009D3D"/>
    <a:srgbClr val="EAF0F0"/>
    <a:srgbClr val="F1F6F4"/>
    <a:srgbClr val="FAFFFD"/>
    <a:srgbClr val="FFFFFD"/>
    <a:srgbClr val="F4FFFD"/>
    <a:srgbClr val="F7F8FF"/>
    <a:srgbClr val="FFF0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3" autoAdjust="0"/>
    <p:restoredTop sz="94830" autoAdjust="0"/>
  </p:normalViewPr>
  <p:slideViewPr>
    <p:cSldViewPr snapToGrid="0" showGuides="1">
      <p:cViewPr varScale="1">
        <p:scale>
          <a:sx n="156" d="100"/>
          <a:sy n="156" d="100"/>
        </p:scale>
        <p:origin x="1088" y="168"/>
      </p:cViewPr>
      <p:guideLst>
        <p:guide orient="horz" pos="270"/>
        <p:guide orient="horz" pos="1038"/>
        <p:guide pos="187"/>
        <p:guide pos="55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5" d="100"/>
          <a:sy n="105" d="100"/>
        </p:scale>
        <p:origin x="-41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8FE92-8D69-3F47-9FED-AAA9AABC8162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339F9-8100-3543-8428-1590C54EF3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10:37:47.55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24575,'99'0'0,"0"0"0,0 0 0,0 0 0,0 0 0,0 0 0,0 0 0,-24 0 0,-14 0 0,13 0 0,9 0 0,21 0 0,11 0 0,1 0 0,-9 0 0,-19 0 0,-29 0 0,-8 0 0,-14 2 0,14 2 0,-16 2 0,-2 0 0,-4 0 0,-7-3 0,-8-1 0,-4 2 0,-3-2 0,2 4 0,0-2 0,2 3 0,-3-3 0,4-1 0,-3-2 0,4-1 0,-5 0 0,-6 16 0,-1-5 0,-6 16 0,0-5 0,-1 2 0,-2 0 0,3-3 0,0-3 0,1 0 0,1 0 0,-3 2 0,1 3 0,-1 0 0,1 0 0,1-4 0,-1-3 0,1-6 0,2-2 0,0 0 0,2 3 0,-2 1 0,0 1 0,0 0 0,1 0 0,1 3 0,0-1 0,0 2 0,0-1 0,0 4 0,0 3 0,0 0 0,0 1 0,0-4 0,0-3 0,0-1 0,0 0 0,0-1 0,0 2 0,0 0 0,0 1 0,1 0 0,1-1 0,1-2 0,1 0 0,0 1 0,1 2 0,-2 1 0,2 1 0,-1 0 0,0-2 0,0 0 0,1 0 0,0 2 0,-1 2 0,2 1 0,0 3 0,0-2 0,-3-12 0</inkml:trace>
  <inkml:trace contextRef="#ctx0" brushRef="#br0" timeOffset="1">1945 1175 24575,'2'13'0,"0"5"0,-2 2 0,0 0 0,0 0 0,0-1 0,0-1 0,0 0 0,0-4 0,0-1 0,0 0 0,0 1 0,0 1 0,0 1 0,0 0 0,0-1 0,0 0 0,0-2 0,0 1 0,0-1 0,0 1 0,0 1 0,0-4 0,0-3 0,-5 4 0,2-4 0,-4 5 0,4-5 0,0-1 0,-3 13 0,3 0 0,-4 7 0,3-7 0,1-9 0,-1-5 0,-12 0 0,-1-4 0,-12 3 0,1-2 0,0 1 0,-2 0 0,2-2 0,-2-2 0,-1 0 0,-3 0 0,-4 0 0,1 0 0,0 0 0,0 0 0,-4 0 0,-5 0 0,-4 0 0,-3 0 0,-1 0 0,0-2 0,4 0 0,7-1 0,7 1 0,6 2 0,4 0 0,2-2 0,-3 0 0,-5 0 0,-3 0 0,-2 0 0,2 0 0,5 0 0,4 0 0,3 2 0,2 0 0,0 0 0,-1-1 0,1-1 0,2-1 0,5 0 0,3 1 0,2 0 0,-6-1 0,-7 0 0,-9-1 0,-10-2 0,-2-1 0,3 0 0,6 2 0,9 1 0,2 2 0,-1-1 0,0-2 0,0 1 0,3-2 0,3 1 0,4 0 0,3 1 0,4 0 0,0 1 0,-2-7 0,2 3 0,-2-4 0,3 5 0,-1-1 0,0 1 0,-2-1 0,-2-1 0,-1 1 0,-1-1 0,-1-1 0,1 3 0,1 0 0,3 2 0,1 2 0,0-3 0,3-2 0,0-3 0,4-1 0,1 3 0,0-1 0,0-2 0,0-3 0,4-3 0,1 1 0,3 3 0,1 5 0,-2 2 0,2 1 0,-1-1 0,2-3 0,1 1 0,-2-1 0,-1 1 0,-2 0 0,-1 1 0,0 0 0,4-1 0,-2 1 0,4-1 0,-1 1 0,2-1 0,0-2 0,-1 0 0,-1 0 0,-1 0 0,1 0 0,1-2 0,3 0 0,-2-3 0,2-1 0,-2-1 0,-1 0 0,1 1 0,-1-1 0,1 1 0,-2 1 0,0-1 0,0 2 0,-3 3 0,1-1 0,0-3 0,1-4 0,1-4 0,0-1 0,-1 4 0,-2 4 0,-4 5 0,-1 5 0,0-4 0,0 1 0,1-5 0,0-1 0,-1 0 0,0 0 0,-2 2 0,0 2 0,0 2 0,0 0 0,0-2 0,0-1 0,0-4 0,-2 3 0,0 1 0,0 3 0,0 1 0,2-5 0,0 0 0,0-5 0,0 4 0,-1 0 0,-1 3 0,0-1 0,-2-1 0,2 1 0,-2-1 0,0 2 0,-1 3 0,0 0 0,-2 0 0,1 3 0,-3-2 0,1 1 0,-2-2 0,0-1 0,-1 0 0,0 0 0,1 1 0,0-1 0,1 0 0,0-1 0,1 1 0,0 1 0,2 1 0,1 0 0,0 0 0,-1-3 0,1 4 0,-1-3 0,1 2 0,0-1 0,-2 0 0,2-1 0,1 0 0,0 0 0,1 0 0,1 1 0,1-4 0,1 5 0,0-7 0,11 0 0,20-9 0,22-1 0,14 2 0,-1 6 0,-13 8 0,-13 4 0,-7 1 0,-2 1 0,7-1 0,5 0 0,4 0 0,-1 1 0,-4 0 0,-3 2 0,-1 0 0,1 0 0,6 0 0,7 0 0,8 0 0,7 0 0,2-6 0,-6-4 0,-10-4 0,-11 1 0,-13 6 0,-6 5 0,-3 2 0,3 0 0,0 2 0,2 4 0,-4 6 0,-5 5 0,-4 4 0,-5 5 0,-5 6 0,-1 7 0,-1 1 0,-3 1 0,-2-3 0,-7 3 0,-5 6 0,-2 11 0,-1 14 0,5 10 0,4 6 0,6-5 0,2-12 0,3-15 0,5-14 0,11-10 0,10-9 0,7-10 0,-1-6 0,-4-4 0,-5-3 0,-3 0 0,-2-2 0,-3-11 0,-1-25 0,-4-31 0,-4-31 0,-4 44 0,-1-1 0,-1 2 0,-2 2 0,-5-38 0,-6 24 0,-4 22 0,-3 17 0,3 12 0,2 8 0,3 4 0,3 3 0,0 15 0,1 16 0,-2 28 0,2 25 0,3 15 0,3-47 0,1 0 0,2 42 0,3-16 0,4-18 0,2-19 0,0-11 0,-2-9 0,-2-3 0,0 0 0,1 1 0,0 2 0,-2-1 0,-1-4 0,-2-3 0,-2 2 0,2 8 0,0 15 0,1 9 0,-2-2 0,-1-8 0,0-14 0,-1-11 0,-8-7 0,-3-3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10:39:05.401"/>
    </inkml:context>
    <inkml:brush xml:id="br0">
      <inkml:brushProperty name="width" value="0.1" units="cm"/>
      <inkml:brushProperty name="height" value="0.1" units="cm"/>
      <inkml:brushProperty name="color" value="#F3F6F6"/>
    </inkml:brush>
  </inkml:definitions>
  <inkml:trace contextRef="#ctx0" brushRef="#br0">30 0 24575,'0'29'0,"0"0"0,0 0 0,0 1 0,0 0 0,0 5 0,0 7 0,0 3 0,0-2 0,0-7 0,0-12 0,0-10 0,0-5 0,0-4 0,0 0 0,0 1 0,0 1 0,0 3 0,0 3 0,0 2 0,0 0 0,0 1 0,0-2 0,0 0 0,0-1 0,-1 2 0,0 7 0,-2 3 0,-1 0 0,0-4 0,2-7 0,0-6 0,-2-4 0,1-3 0,-1 1 0,3 4 0,1 10 0,2 9 0,2 4 0,1-2 0,1-6 0,-1-5 0,1-4 0,0-2 0,1-2 0,-2 0 0,-1-1 0,-1 1 0,-1 0 0,2 2 0,-1 2 0,-1 3 0,0 4 0,-2 3 0,0 1 0,0-3 0,0-3 0,0-7 0,0-13 0,0-9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09:37:26.95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731 67 24575,'0'38'0,"0"12"0,0 3 0,0 16 0,0-2 0,0-11 0,-2-11 0,-2-11 0,-4 3 0,-2 7 0,-1 4 0,0 5 0,1-4 0,2-8 0,2-3 0,1-5 0,0 5 0,-2 12 0,-1 12 0,-3 6 0,3-4 0,0-12 0,4-16 0,0-13 0,0-11 0,1-7 0,-15-38 0,0-17 0,-10-34 0,7 2 0,4 9 0,5 16 0,1 2 0,2-13 0,1-21 0,4 35 0,1-1 0,0-1 0,0 1 0,0-36 0,-1 25 0,2 27 0,-2 15 0,0 6 0,0 2 0,0-2 0,2 2 0,-1 5 0,1 5 0,-2-3 0,-1 58 0,-2-11 0,1 10 0,-1 6 0,-7 30 0,-1-7 0,2-8 0,4-22 0,3-8 0,3-4 0,0-4 0,1-4 0,-1 0 0,2-2 0,-1 3 0,0 1 0,-1-3 0,1-4 0,2-11 0,5-57 0,2 10 0,4-44 0,2 26 0,-1-2 0,0-7 0,-2-2 0,1 1 0,-3 9 0,-2 10 0,-3 7 0,-3 1 0,0-3 0,0 3 0,0 5 0,0 11 0,0 10 0,-1 4 0,-14 0 0,3 1 0,-11-6 0,7 0 0,1-2 0,2 0 0,3 3 0,3 5 0,0 3 0,-1 2 0,-3 1 0,1 0 0,0 0 0,-1 0 0,2 1 0,-1 2 0,6 9 0,0 3 0,2 11 0,-1-2 0,1 0 0,2-5 0,0-3 0,0 2 0,0 6 0,0 5 0,0-1 0,0-4 0,0-8 0,0-5 0,2-2 0,3 2 0,1 3 0,5 7 0,0 3 0,0 5 0,-2 0 0,-4-2 0,-2 1 0,-3 0 0,0 5 0,0 6 0,0 4 0,0-5 0,0-6 0,0-6 0,-5 1 0,-6 5 0,-7 6 0,-6 0 0,-1-3 0,3-4 0,4-8 0,1-3 0,3-4 0,2 0 0,1-4 0,2-2 0,0-3 0,-1 2 0,-2 3 0,-1 2 0,1 0 0,3-2 0,5-4 0,2 0 0,2 5 0,0 1 0,1 10 0,5-1 0,4-1 0,2-1 0,1-5 0,-1-1 0,-1-1 0,-2-2 0,0-1 0,1-2 0,1 1 0,3 0 0,1 0 0,5 0 0,6 1 0,6-2 0,1-1 0,-1-3 0,-2-3 0,-2 0 0,0-2 0,-4 0 0,-2 0 0,-3 0 0,-2 0 0,0-2 0,3-3 0,3-5 0,-1-4 0,-2 0 0,-5 3 0,-5 2 0,-6-3 0,-2-8 0,-2-11 0,0-5 0,0 1 0,0 10 0,0 6 0,0 4 0,0-1 0,0 0 0,0 2 0,-2 0 0,0 4 0,1 3 0,-1 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09:37:30.27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311 384 24575,'-30'0'0,"2"0"0,9 0 0,6 0 0,3 0 0,3 0 0,-6-3 0,4 2 0,-4-2 0,3 1 0,0-2 0,-4 0 0,1-1 0,2 0 0,4 1 0,-1-4 0,4 3 0,-3-4 0,4-1 0,0 2 0,3-5 0,0 6 0,0-4 0,-3-1 0,2 1 0,-5-3 0,4 3 0,-2 2 0,1 1 0,-3 0 0,1 1 0,-2 0 0,-1-1 0,3 3 0,-2-3 0,3-1 0,0 1 0,0-2 0,2 1 0,-1 1 0,1-4 0,1-1 0,-1-4 0,2 1 0,0 1 0,0 6 0,1 1 0,6 0 0,-1 1 0,4-2-246,1 1 0,-5 4 0,0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10:37:42.135"/>
    </inkml:context>
    <inkml:brush xml:id="br0">
      <inkml:brushProperty name="width" value="0.35" units="cm"/>
      <inkml:brushProperty name="height" value="0.35" units="cm"/>
      <inkml:brushProperty name="color" value="#F3F6F6"/>
    </inkml:brush>
  </inkml:definitions>
  <inkml:trace contextRef="#ctx0" brushRef="#br0">715 643 24575,'79'0'0,"-15"0"0,0 0 0,-6-2 0,-6-5 0,6-13 0,-10-11 0,-4-11 0,-1-9 0,-7 1 0,-5 3 0,-4 4 0,-7 6 0,-4 0 0,-4-1 0,0-5 0,-1-4 0,1 2 0,0 4 0,-2 12 0,-3 7 0,-3 11 0,-30 39 0,-5 1 0,-37 33 0,3-19 0,5-10 0,7-11 0,15-11 0,4-4 0,-2-2 0,-1-1 0,-6-2 0,-2 0 0,0-2 0,1 0 0,7 0 0,6 0 0,3 1 0,6 2 0,2 1 0,4-1 0,4-1 0,3 0 0,-1 1 0,-1-2 0,-4 4 0,-2-3 0,-2 2 0,-1-1 0,-1-1 0,0 0 0,3-2 0,0 0 0,2 0 0,-2 0 0,0 0 0,1 0 0,0 0 0,4 0 0,-1 0 0,0 0 0,-1 0 0,0 0 0,2 0 0,4 0 0,0 1 0,-1 1 0,3 0 0,-4 0 0,1 1 0,-2-2 0,-2 3 0,2-2 0,4 0 0,0 1 0,-4-1 0,2 0 0,-8 0 0,2-2 0,-4 0 0,0 0 0,3 0 0,1 0 0,4 1 0,2 3 0,1 0 0,2 3 0,2-1 0,-1 3 0,3 0 0,0 0 0,2 2 0,1 2 0,0 0 0,0 1 0,0-1 0,0-3 0,0-2 0,8 0 0,-2-1 0,8-1 0,-4-1 0,-1-1 0,0-2 0,0 1 0,1 3 0,-1-1 0,-1 3 0,-2-2 0,-1 0 0,1 4 0,-2-3 0,1 2 0,-2 0 0,1-2 0,0 3 0,2-1 0,1-1 0,1 0 0,0-2 0,0 0 0,1 1 0,0 0 0,0-1 0,-1 0 0,0-1 0,0 0 0,-1 2 0,0-2 0,1 4 0,-3-3 0,2 0 0,2 1 0,-1-2 0,6 3 0,0-1 0,10-2 0,6 1 0,4-2 0,-1-1 0,-10-1 0,-7-2 0,-4 0 0,0 0 0,7 0 0,6-6 0,8-11 0,20-20 0,18-25 0,-27 23 0,2-2 0,5-4 0,-1 0 0,-3 1 0,-1 2 0,-4 6 0,-1 2 0,24-19 0,-13 18 0,-7 10 0,-8 7 0,-3 4 0,-7 3 0,-7 4 0,-5 3 0,-6 2 0,-2 2 0,6 4 0,-1 3 0,7 2 0,-2 3 0,5 1 0,3 2 0,2 2 0,-3-1 0,-3 0 0,-3-1 0,-1 1 0,1 1 0,0 5 0,-1 3 0,0 2 0,-2 0 0,-3-5 0,-2 0 0,-2-2 0,-1-2 0,-2-1 0,-2-2 0,0 0 0,-1 0 0,0 3 0,0 2 0,-2 3 0,1 4 0,3 6 0,1 4 0,3 4 0,1 7 0,2 1 0,3 4 0,3 1 0,1-5 0,-2-7 0,-2-11 0,-4-12 0,-2-12 0,2-14 0,3-23 0,4-22 0,3-17 0,-1-4 0,0 8 0,0 4 0,-2 0 0,-4-2 0,-3-8 0,-2-1 0,0 5 0,0 14 0,-2 19 0,-2 17 0,-2 9 0,-2 2 0,-2-10 0,-2 5 0,-1-4 0,0 10 0,-4-1 0,3-2 0,-4-7 0,4-3 0,-2-3 0,0 4 0,3 1 0,0 5 0,0 4 0,3 38 0,7 0 0,6 44 0,8 2 0,-1 10 0,-3 2 0,-1-7 0,-2-3 0,1-2 0,0 6 0,-10-59 0</inkml:trace>
  <inkml:trace contextRef="#ctx0" brushRef="#br0" timeOffset="5421">2055 2250 24575,'-21'4'0,"-63"0"0,29-4 0,-2-2 0,0-2 0,0-4 0,2-2 0,3-4 0,-34-19 0,24-2 0,16 4 0,21 1 0,11-4 0,4-12 0,5-13 0,1-17 0,2-11 0,2-4 0,0 1 0,0 17 0,2 13 0,1 13 0,3 4 0,5-8 0,2-5 0,4-2 0,-1 6 0,-5 16 0,-2 14 0,-1 9 0,3 7 0,6 3 0,10-1 0,13-2 0,12-6 0,5-4 0,-5 0 0,-9 4 0,-9 6 0,-7 16 0,-3 28 0,-7 45 0,-10-25 0,-3 3 0,0 7 0,-2 1 0,-2-2 0,0-2 0,-1-9 0,0-3 0,-5 37 0,-4-18 0,-4-16 0,-2-6 0,1-6 0,2-6 0,1-4 0,4-10 0,1-7 0,1-10 0,-4-4 0,-10-3 0,-7-10 0,-3-25 0,8-33 0,9-28 0,9 42 0,3 0 0,1-41 0,0 17 0,2 18 0,4 7 0,0-6 0,1-7 0,-4-16 0,-2-4 0,-1 5 0,0 16 0,-1 22 0,-1 18 0,-3 10 0,-2 6 0,-1 2 0,0 0 0,0-2 0,0-6 0,-1-8 0,0-12 0,1-13 0,-1-11 0,3-11 0,2 0 0,2 9 0,2 15 0,0 16 0,0 13 0,-1 9 0,-17 25 0,1 13 0,-16 25 0,-2 18 0,2 2 0,2-1 0,7-5 0,9-8 0,-2 13 0,-3 11 0,9-36 0,-2 1 0,-1 0 0,-2 0 0,0 0 0,-2-2 0,-21 38 0,3-18 0,6-19 0,8-21 0,7-15 0,5-14 0,3-16 0,2-17 0,1-20 0,1-18 0,2-8 0,1-4 0,0-1 0,0 7 0,0 6 0,0 8 0,0 10 0,0 5 0,0 8 0,-1 8 0,-1 8 0,-1 11 0,-1 5 0,-1 3 0,-3-3 0,2 1 0,-5-4 0,3 4 0,-3 0 0,-1 0 0,-2 3 0,-2 1 0,2 3 0,3 0 0,3 5 0,5 8 0,-1 11 0,1 12 0,1 5 0,0-1 0,2-5 0,0-2 0,0-3 0,4-4 0,1-4 0,3-4 0,-2-5 0,-6-6 0,-27-25 0,-2-2 0,-19-14 0,14 6 0,0 3 0,4 2 0,-1-2 0,0 3 0,-1-1 0,2 0 0,7 5 0,5 4 0,5 5 0,3 2 0,2 3 0,2 0 0,-2-3 0,3 1 0,-1-1 0,-5 5 0,2 1 0,-8 2 0,5 0 0,1 0 0,1 0 0,2 0 0,-2 0 0,-2-2 0,-1-1 0,-1-4 0,2-3 0,3 3 0,3 0 0,29 3 0,3 5 0,28 5 0,-10 6 0,-4 4 0,-4 1 0,0 2 0,7 7 0,7 11 0,2 7 0,-3 4 0,-9-3 0,-10-9 0,-12-8 0,-5-10 0,-7-7 0,-4-4 0,0 3 0,-2-2 0,0 3 0,0 0 0,-2 0 0,-7 5 0,-9 8 0,-9 6 0,-2 2 0,3-3 0,6-6 0,4-5 0,3-1 0,2 1 0,1 0 0,0 1 0,-2 6 0,-4 6 0,1 7 0,1-2 0,2-7 0,5-7 0,1-8 0,3-4 0,-1-2 0,-6 0 0,-6 3 0,-11 4 0,-5 1 0,-4 1 0,2-1 0,2-3 0,0 0 0,1-5 0,-4 1 0,-1-4 0,-1-2 0,3 0 0,6-1 0,8 0 0,7 0 0,4-2 0,-1 0 0,-2 0 0,-1 0 0,-3 0 0,1 0 0,0 0 0,3 0 0,3 1 0,-1 6 0,0-1 0,-2 3 0,1-4 0,3-1 0,1 0 0,4 9 0,1-2 0,0 8 0,0-3 0,0 0 0,0 3 0,2-1 0,0-1 0,0-3 0,4-2 0,1-1 0,3-1 0,1 0 0,-2-2 0,-1 1 0,0 0 0,-1 1 0,0 2 0,3 1 0,1-1 0,1 1 0,-1 0 0,-1 0 0,1 1 0,2-1 0,-1-1 0,1-1 0,0-1 0,1-2 0,1 1 0,1 0 0,2 0 0,-1-1 0,0-2 0,1-2 0,-1 0 0,3-1 0,2-2 0,5 0 0,4-1 0,1 0 0,2 0 0,-3 1 0,0 1 0,-1 1 0,-3 1 0,0-1 0,2-1 0,3-2 0,2 0 0,1 1 0,2 1 0,-1 2 0,-1 0 0,-2 0 0,0 2 0,-6-1 0,-2-1 0,-4-2 0,-3-2 0,1 0 0,-1 0 0,0 0 0,3 0 0,2 0 0,2 0 0,0 0 0,-1-1 0,0-3 0,-1-2 0,1-3 0,0 1 0,-1 0 0,-1-1 0,-3 2 0,-3 2 0,-8 3 0,-49 10 0,-4-4 0,-2 2 0,-4-2 0,-41-2 0,43-1 0,1-2 0,-40 1 0,22 0 0,21 0 0,22 0 0,10 0 0,8-1 0,4-11 0,4 1 0,10-14 0,9 2 0,9-4 0,1 2 0,-6 2 0,-6 3 0,-3-4 0,2-8 0,2 0 0,-2 2 0,-4 9 0,-6 3 0,-4-1 0,-1-4 0,-2-3 0,0-4 0,0 3 0,0 3 0,-2 4 0,-3 5 0,-1 4 0,-3 5 0,1 2 0,-3 3 0,3 1 0,-5 0 0,3 0 0,-1 0 0,3 0 0,-2 0 0,1-2 0,-1-7 0,1-8 0,3-11 0,-2-6 0,1-1 0,2 0 0,-1 0 0,2-5 0,0 1 0,0 5 0,-3 8 0,-3 9 0,-3 3 0,-4 0 0,-3 1 0,-5-4 0,-5 0 0,-2 0 0,-3-2 0,2 0 0,-2-2 0,1 0 0,1 0 0,1 0 0,4 0 0,3 1 0,3 0 0,5 1 0,-1-1 0,2-1 0,2-4 0,1 1 0,2 3 0,3 3 0,2 3 0,2 1 0,2 1 0,2-1 0,0 1 0,0 1 0,0 3 0,0 1 0,0 0 0,0-4 0,0-4 0,0-5 0,0-3 0,0 1 0,2 4 0,0 7 0,1 6 0,8 4 0,0 2 0,12 0 0,1 0 0,1 0 0,-2 0 0,-6 1 0,-5 3 0,-2 0 0,-5 2 0,5-24 0,8-1 0,15-19 0,19 12 0,15 10 0,2 11 0,-5 11 0,-15 10 0,-15 5 0,-10 2 0,-8-3 0,-5 0 0,-5 0 0,-2 5 0,-3 5 0,-1 6 0,0 5 0,0 2 0,0-2 0,0-6 0,0-4 0,0 0 0,0 2 0,0 6 0,0-1 0,0-2 0,0 0 0,0-4 0,0-1 0,0-4 0,0 0 0,0 0 0,0 0 0,0 0 0,0-3 0,0 0 0,0 0 0,0-1 0,0 1 0,0 0 0,-1 1 0,-3 3 0,-1-1 0,-1-2 0,0-2 0,1-2 0,-4 3 0,-1 4 0,0 0 0,2-2 0,3-7 0,3-8 0,2-2 0,0 1 0,0 4 0,0 9 0,0 6 0,2 5 0,4 5 0,4-5 0,7 0 0,4-1 0,2-1 0,6 4 0,2 0 0,4 0 0,2-1 0,3-4 0,0 1 0,-2 0 0,0 4 0,-4 1 0,-2 3 0,-3 1 0,-4-1 0,0 1 0,2 3 0,0 2 0,2 3 0,-2-1 0,-1-4 0,0-3 0,-2-7 0,-4-6 0,-4-7 0,-4-6 0,-4-4 0,-4-3 0,-44-66 0,0-15 0,-9-3 0,20 17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10:37:47.555"/>
    </inkml:context>
    <inkml:brush xml:id="br0">
      <inkml:brushProperty name="width" value="0.35" units="cm"/>
      <inkml:brushProperty name="height" value="0.35" units="cm"/>
      <inkml:brushProperty name="color" value="#F3F6F6"/>
    </inkml:brush>
  </inkml:definitions>
  <inkml:trace contextRef="#ctx0" brushRef="#br0">1151 0 24575,'10'62'0,"3"-3"0,2-18 0,0-4 0,-4-6 0,-4-8 0,-1-3 0,0-3 0,0-1 0,-1-1 0</inkml:trace>
  <inkml:trace contextRef="#ctx0" brushRef="#br0" timeOffset="-52556.17">69 738 24575,'2'-2'0,"24"-22"0,-2 1 0,-1 0 0,-1 0 0,-2 4 0,-5 5 0,-5 5 0,-3 5 0,2 3 0,0 1 0,4 0 0,-2 0 0,1-2 0,0 1 0,2-2 0,-1 0 0,-1 0 0,-1 1 0,-2 0 0,0 0 0,3 0 0,5-2 0,6-1 0,4 1 0,0-2 0,-2 2 0,-2-1 0,-3 1 0,0 0 0,1-1 0,-1 1 0,1 1 0,4-1 0,0 2 0,4-2 0,2-2 0,-2 1 0,-2-1 0,-6 0 0,-6 2 0,-7 0 0,0-3 0,0-4 0,7-11 0,6-6 0,0-1 0,-2 5 0,-9 9 0,-5 3 0,-3 1 0,0 0 0,0 2 0,0 59 0,-2-4 0,0 47 0,0-31 0,0-4 0,0-31 0,0-4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09:40:05.119"/>
    </inkml:context>
    <inkml:brush xml:id="br0">
      <inkml:brushProperty name="width" value="0.35" units="cm"/>
      <inkml:brushProperty name="height" value="0.35" units="cm"/>
      <inkml:brushProperty name="color" value="#F3F6F6"/>
    </inkml:brush>
  </inkml:definitions>
  <inkml:trace contextRef="#ctx0" brushRef="#br0">1 17 24575,'30'0'0,"0"0"0,-12 0 0,0 0 0,-2 0 0,-1 0 0,-4 0 0,-1 0 0,-2 0 0,2 0 0,0 0 0,-1 0 0,1 0 0,-3 0 0,4 0 0,-1 0 0,-1 0 0,1 0 0,-2 0 0,5 0 0,-3 0 0,3 0 0,-5 0 0,1 0 0,0 0 0,0 0 0,0 0 0,2 0 0,-3 0 0,1 0 0,3 0 0,-3 0 0,3 0 0,-3 0 0,-1-4 0,0-1 0,0 1 0,1 0 0,-1 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10:38:20.853"/>
    </inkml:context>
    <inkml:brush xml:id="br0">
      <inkml:brushProperty name="width" value="0.05" units="cm"/>
      <inkml:brushProperty name="height" value="0.05" units="cm"/>
      <inkml:brushProperty name="color" value="#F3F6F6"/>
    </inkml:brush>
  </inkml:definitions>
  <inkml:trace contextRef="#ctx0" brushRef="#br0">196 335 24575,'0'-8'0,"0"0"0,0-3 0,0 1 0,0 1 0,0 2 0,0 0 0,0-1 0,0-2 0,0-3 0,0-2 0,2 0 0,2-1 0,0 1 0,1 0 0,0 2 0,-1-1 0,0 1 0,-3-1 0,1 1 0,0 1 0,0 1 0,0-2 0,-2-1 0,0-1 0,0 2 0,0 2 0,0 4 0,-2 4 0,-2 1 0,-4 2 0,-1 0 0,-1 2 0,0 2 0,-2 5 0,-1 4 0,0 1 0,3 0 0,3-2 0,1-4 0,2-1 0,2 0 0,0 0 0,-2 2 0,0 1 0,0 0 0,-1-1 0,0-1 0,1 0 0,-1 1 0,-1 2 0,-2 2 0,1 3 0,0-1 0,-1 1 0,2-3 0,1-2 0,1-3 0,2-3 0,0-1 0,0-2 0,-1 1 0,-1 2 0,0 5 0,-1 0 0,-1 0 0,1-1 0,1-5 0,3-4 0,0-3 0,1-8 0,0-1 0,0 3 0,0 2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10:39:26.334"/>
    </inkml:context>
    <inkml:brush xml:id="br0">
      <inkml:brushProperty name="width" value="0.1" units="cm"/>
      <inkml:brushProperty name="height" value="0.1" units="cm"/>
      <inkml:brushProperty name="color" value="#F3F6F6"/>
    </inkml:brush>
  </inkml:definitions>
  <inkml:trace contextRef="#ctx0" brushRef="#br0">87 229 24575,'15'0'0,"-2"-3"0,1-1 0,-1-2 0,-1-2 0,0 2 0,-1 1 0,-1 2 0,-2 0 0,0 1 0,-1 0 0,-2 0 0,1 2 0,-1 0 0,0 0 0,1 0 0,-1 0 0,-1-3 0,-1-3 0,-3-6 0,-3-4 0,-1-4 0,-2 0 0,1 0 0,0 0 0,0 3 0,1 2 0,1 3 0,-1 2 0,2 3 0,-2 2 0,1 4 0,-3 2 0,-3 4 0,-2 3 0,-6 1 0,3 1 0,1-2 0,4-3 0,5-2 0,1 0 0,1-1 0,-1-1 0,-2-1 0,-1 2 0,-2 0 0,0 2 0,0 0 0,3-1 0,0 0 0,1 0 0,-1 1 0,-1-1 0,3 2 0,0-1 0,0 1 0,1 1 0,0 3 0,2 4 0,0 2 0,0-2 0,0-2 0,0-2 0,0-1 0,0 1 0,0-1 0,0 0 0,0-2 0,0-2 0,0 0 0,0 1 0,0 2 0,0 1 0,0 4 0,0 1 0,0-1 0,2-5 0,1-3 0,1-3 0,2-1 0,2 0 0,0 0 0,1 0 0,-1 0 0,-1 0 0,-1 0 0,1 0 0,-2 0 0,0 0 0,0 0 0,-2 0 0,0 0 0,2 0 0,0 0 0,0 0 0,-1 0 0,0 0 0,1 0 0,0 0 0,1 0 0,0 0 0,-1 0 0,-2 1 0,-2 1 0,2-1 0,-2 2 0,2-1 0,-2 0 0,1 1 0,0-2 0,0 1 0,0 0 0,2-1 0</inkml:trace>
  <inkml:trace contextRef="#ctx0" brushRef="#br0" timeOffset="1">200 327 24575,'-8'4'0,"-5"0"0,1 1 0,2-1 0,2 0 0,1-2 0,2 0 0,0-2 0,1 0 0,0 0 0,-1 2 0,1 0 0,-1-1 0,-1 1 0,1-2 0,-1 0 0,0 0 0,0 0 0,1 0 0,0 0 0,-1 0 0,0 0 0,1 0 0,1 0 0,0 0 0,1 0 0,0 0 0,-1 0 0,-1 0 0,1 0 0,-1 0 0,0 0 0,1 0 0,0 0 0,0 0 0,2-1 0,0-1 0,2-1 0,0 0 0,1 1 0,2 0 0,4 2 0,3 0 0,2 0 0,2 0 0,1 0 0,-1 0 0,0 0 0,-2 0 0,-1 0 0,1 0 0,-4 0 0,-1 0 0,-2 0 0,-1 0 0,1 0 0,-1 0 0,1 0 0,0 0 0,0 0 0,1 0 0,-2 0 0,-1 0 0,-1 0 0,-1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0-04T10:38:49.532"/>
    </inkml:context>
    <inkml:brush xml:id="br0">
      <inkml:brushProperty name="width" value="0.1" units="cm"/>
      <inkml:brushProperty name="height" value="0.1" units="cm"/>
      <inkml:brushProperty name="color" value="#F3F6F6"/>
    </inkml:brush>
  </inkml:definitions>
  <inkml:trace contextRef="#ctx0" brushRef="#br0">0 69 24575,'0'21'0,"0"4"0,0 8 0,0 0 0,0-2 0,0-6 0,0-5 0,0-1 0,0-1 0,0 0 0,0-3 0,0 1 0,0-1 0,0 1 0,0-2 0,0-1 0,0 0 0,0 1 0,0 1 0,0 1 0,0-2 0,0-2 0,0-3 0,0-2 0,0-1 0,0 2 0,0 2 0,0-1 0,0-1 0,0-2 0,0-3 0,0 2 0,0 1 0,0 1 0,0 2 0,0 1 0,0 1 0,0-2 0,0 2 0,0-1 0,0 2 0,0 0 0,0-1 0,0-1 0,0-1 0,0-1 0,0-1 0,0 1 0,0-1 0,0 1 0,0-1 0,0 1 0,0 2 0,2 1 0,0 2 0,0 1 0,-1-1 0,-1-3 0,0-3 0,0-3 0,0 1 0,0 1 0,0 0 0,0-1 0,0 0 0,0-2 0,0 3 0,0 1 0,0 2 0,0 0 0,0-2 0,0 0 0,0-2 0,0 2 0,0 3 0,0 3 0,0 0 0,0 0 0,0-3 0,0-2 0,0-1 0,0-2 0,0-2 0,0-11 0,0-11 0,0-18 0,0-11 0,1-6 0,1 5 0,0 10 0,0 17 0,-1 8 0,1 1 0,0-4 0,0-8 0,0-6 0,-2 1 0,0 9 0,0 6 0,0 9 0,0 0 0,0-2 0,0-4 0,0-2 0,0-2 0,0 3 0,0 2 0,0 2 0,0-1 0,0-4 0,0-6 0,0-3 0,0 5 0,0 4 0,0 5 0,0 3 0,0-1 0,0-3 0,0-1 0,0 1 0,0 3 0,0 2 0,0 0 0,0-4 0,0-4 0,0-3 0,0 1 0,0 3 0,0 4 0,0 2 0,0-2 0,0-3 0,0-4 0,0-1 0,0 4 0,0 3 0,0 3 0,0 1 0,0-3 0,1-2 0,2-3 0,1 1 0,1 4 0,-1 2 0,-2 1 0,1 0 0,-2-1 0,2 1 0,0-1 0,0 0 0,-1 0 0,-1 1 0,-1 1 0,0 0 0,0 1 0,0-1 0,0 2 0,0 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DDC57A6-A0C3-1A40-AE64-9CC3C0248030}" type="datetime1">
              <a:rPr lang="fr-FR" smtClean="0"/>
              <a:pPr/>
              <a:t>16/10/2023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4E86A537-0C00-2542-956A-DF8E23602803}" type="slidenum">
              <a:rPr lang="fr-FR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pitchFamily="-10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6C1B703-E36D-A54C-8C1A-7DD586FB784A}"/>
              </a:ext>
            </a:extLst>
          </p:cNvPr>
          <p:cNvSpPr>
            <a:spLocks noGrp="1" noChangeArrowheads="1"/>
          </p:cNvSpPr>
          <p:nvPr>
            <p:ph idx="1" hasCustomPrompt="1"/>
          </p:nvPr>
        </p:nvSpPr>
        <p:spPr>
          <a:xfrm>
            <a:off x="304800" y="1668257"/>
            <a:ext cx="8534400" cy="2554735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  <a:lvl2pPr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</a:lstStyle>
          <a:p>
            <a:pPr>
              <a:buClr>
                <a:srgbClr val="EC4E62"/>
              </a:buClr>
              <a:buSzPct val="85000"/>
            </a:pPr>
            <a:r>
              <a:rPr lang="fr-FR" dirty="0" err="1"/>
              <a:t>Xxxxx</a:t>
            </a:r>
            <a:r>
              <a:rPr lang="fr-FR" dirty="0"/>
              <a:t> </a:t>
            </a:r>
            <a:r>
              <a:rPr lang="fr-FR" dirty="0" err="1"/>
              <a:t>xxxxxx</a:t>
            </a:r>
            <a:r>
              <a:rPr lang="fr-FR" dirty="0"/>
              <a:t> </a:t>
            </a:r>
            <a:r>
              <a:rPr lang="fr-FR" dirty="0" err="1"/>
              <a:t>xxxxxx</a:t>
            </a:r>
            <a:endParaRPr lang="fr-FR" dirty="0"/>
          </a:p>
          <a:p>
            <a:pPr>
              <a:buClr>
                <a:srgbClr val="EC4E62"/>
              </a:buClr>
              <a:buSzPct val="85000"/>
            </a:pPr>
            <a:r>
              <a:rPr lang="fr-FR" dirty="0"/>
              <a:t>Xxx </a:t>
            </a:r>
            <a:r>
              <a:rPr lang="fr-FR" dirty="0" err="1"/>
              <a:t>xxxXxxxxxx</a:t>
            </a:r>
            <a:r>
              <a:rPr lang="fr-FR" dirty="0"/>
              <a:t> </a:t>
            </a:r>
            <a:r>
              <a:rPr lang="fr-FR" dirty="0" err="1"/>
              <a:t>xxxxxx</a:t>
            </a:r>
            <a:r>
              <a:rPr lang="fr-FR" dirty="0"/>
              <a:t> </a:t>
            </a:r>
            <a:r>
              <a:rPr lang="fr-FR" dirty="0" err="1"/>
              <a:t>xxxxxxxx</a:t>
            </a:r>
            <a:r>
              <a:rPr lang="fr-FR" dirty="0"/>
              <a:t> </a:t>
            </a:r>
            <a:r>
              <a:rPr lang="fr-FR" dirty="0" err="1"/>
              <a:t>xxxx</a:t>
            </a:r>
            <a:endParaRPr lang="fr-FR" dirty="0"/>
          </a:p>
          <a:p>
            <a:pPr>
              <a:buClr>
                <a:srgbClr val="EC4E62"/>
              </a:buClr>
              <a:buSzPct val="85000"/>
            </a:pPr>
            <a:r>
              <a:rPr lang="fr-FR" dirty="0"/>
              <a:t>x xxx </a:t>
            </a:r>
            <a:r>
              <a:rPr lang="fr-FR" dirty="0" err="1"/>
              <a:t>xxxxx</a:t>
            </a:r>
            <a:r>
              <a:rPr lang="fr-FR" dirty="0"/>
              <a:t>	</a:t>
            </a:r>
          </a:p>
          <a:p>
            <a:pPr lvl="1">
              <a:buClr>
                <a:srgbClr val="EC4E62"/>
              </a:buClr>
              <a:buSzPct val="85000"/>
            </a:pPr>
            <a:r>
              <a:rPr lang="fr-FR" dirty="0" err="1"/>
              <a:t>Xxxxxxxxxxx</a:t>
            </a:r>
            <a:endParaRPr lang="fr-FR" dirty="0"/>
          </a:p>
          <a:p>
            <a:pPr lvl="2">
              <a:buClr>
                <a:srgbClr val="EC4E62"/>
              </a:buClr>
              <a:buSzPct val="85000"/>
            </a:pPr>
            <a:r>
              <a:rPr lang="fr-FR" dirty="0" err="1"/>
              <a:t>Xxxxxxxxxxxx</a:t>
            </a:r>
            <a:endParaRPr lang="fr-FR" dirty="0"/>
          </a:p>
          <a:p>
            <a:pPr lvl="3">
              <a:buClr>
                <a:srgbClr val="EC4E62"/>
              </a:buClr>
              <a:buSzPct val="85000"/>
            </a:pPr>
            <a:r>
              <a:rPr lang="fr-FR" dirty="0" err="1"/>
              <a:t>Xxxxxxxxxx</a:t>
            </a:r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4EC2CB44-ADF3-D948-95CC-8A27EC07031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96864" y="980899"/>
            <a:ext cx="8548687" cy="514526"/>
          </a:xfrm>
          <a:prstGeom prst="rect">
            <a:avLst/>
          </a:prstGeom>
        </p:spPr>
        <p:txBody>
          <a:bodyPr/>
          <a:lstStyle>
            <a:lvl1pPr algn="l">
              <a:defRPr sz="2000" baseline="0">
                <a:solidFill>
                  <a:srgbClr val="D33015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23890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7B755C0-1875-B811-E430-ABAD1E4A6A9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207469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 i="0" kern="1200">
          <a:solidFill>
            <a:schemeClr val="tx1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271463" indent="-271463" algn="l" rtl="0" eaLnBrk="0" fontAlgn="base" hangingPunct="0">
        <a:spcBef>
          <a:spcPct val="20000"/>
        </a:spcBef>
        <a:spcAft>
          <a:spcPct val="0"/>
        </a:spcAft>
        <a:buClr>
          <a:srgbClr val="074CA5"/>
        </a:buClr>
        <a:buFont typeface="Arial"/>
        <a:buChar char="●"/>
        <a:defRPr sz="2400" b="1" kern="1200" spc="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Arial"/>
        </a:defRPr>
      </a:lvl1pPr>
      <a:lvl2pPr marL="715963" indent="-449263" algn="l" rtl="0" eaLnBrk="0" fontAlgn="base" hangingPunct="0">
        <a:spcBef>
          <a:spcPct val="20000"/>
        </a:spcBef>
        <a:spcAft>
          <a:spcPct val="0"/>
        </a:spcAft>
        <a:buClr>
          <a:schemeClr val="accent6">
            <a:lumMod val="75000"/>
          </a:schemeClr>
        </a:buClr>
        <a:buSzPct val="110000"/>
        <a:buFont typeface="01 Digitall"/>
        <a:buChar char="—"/>
        <a:tabLst/>
        <a:defRPr sz="22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2pPr>
      <a:lvl3pPr marL="993775" indent="-277813" algn="l" defTabSz="808038" rtl="0" eaLnBrk="0" fontAlgn="base" hangingPunct="0">
        <a:spcBef>
          <a:spcPct val="20000"/>
        </a:spcBef>
        <a:spcAft>
          <a:spcPct val="0"/>
        </a:spcAft>
        <a:buClr>
          <a:srgbClr val="9BD134"/>
        </a:buClr>
        <a:buSzPct val="130000"/>
        <a:buFont typeface="Arial"/>
        <a:buChar char="•"/>
        <a:defRPr sz="1800" i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/>
          <a:ea typeface="Geneva" pitchFamily="-108" charset="-128"/>
          <a:cs typeface="Arial"/>
        </a:defRPr>
      </a:lvl3pPr>
      <a:lvl4pPr marL="1252538" indent="-355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Char char="–"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108" charset="0"/>
        <a:buNone/>
        <a:defRPr sz="2000" kern="1200">
          <a:solidFill>
            <a:schemeClr val="tx1"/>
          </a:solidFill>
          <a:latin typeface="Arial"/>
          <a:ea typeface="Geneva" pitchFamily="-108" charset="-128"/>
          <a:cs typeface="Arial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customXml" Target="../ink/ink6.xml"/><Relationship Id="rId18" Type="http://schemas.openxmlformats.org/officeDocument/2006/relationships/image" Target="../media/image110.png"/><Relationship Id="rId3" Type="http://schemas.openxmlformats.org/officeDocument/2006/relationships/customXml" Target="../ink/ink1.xml"/><Relationship Id="rId21" Type="http://schemas.openxmlformats.org/officeDocument/2006/relationships/customXml" Target="../ink/ink10.xml"/><Relationship Id="rId7" Type="http://schemas.openxmlformats.org/officeDocument/2006/relationships/customXml" Target="../ink/ink3.xml"/><Relationship Id="rId12" Type="http://schemas.openxmlformats.org/officeDocument/2006/relationships/image" Target="../media/image80.png"/><Relationship Id="rId17" Type="http://schemas.openxmlformats.org/officeDocument/2006/relationships/customXml" Target="../ink/ink8.xml"/><Relationship Id="rId2" Type="http://schemas.openxmlformats.org/officeDocument/2006/relationships/image" Target="../media/image14.png"/><Relationship Id="rId16" Type="http://schemas.openxmlformats.org/officeDocument/2006/relationships/image" Target="../media/image100.png"/><Relationship Id="rId20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70.png"/><Relationship Id="rId19" Type="http://schemas.openxmlformats.org/officeDocument/2006/relationships/customXml" Target="../ink/ink9.xml"/><Relationship Id="rId4" Type="http://schemas.openxmlformats.org/officeDocument/2006/relationships/image" Target="../media/image40.png"/><Relationship Id="rId9" Type="http://schemas.openxmlformats.org/officeDocument/2006/relationships/customXml" Target="../ink/ink4.xml"/><Relationship Id="rId14" Type="http://schemas.openxmlformats.org/officeDocument/2006/relationships/image" Target="../media/image90.png"/><Relationship Id="rId22" Type="http://schemas.openxmlformats.org/officeDocument/2006/relationships/image" Target="../media/image1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6D1EA26-E172-F49E-8B72-EF6BEC6D8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95944"/>
            <a:ext cx="9144000" cy="51435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483B49-6CB1-B43A-D5CD-230E416A25A5}"/>
              </a:ext>
            </a:extLst>
          </p:cNvPr>
          <p:cNvSpPr/>
          <p:nvPr/>
        </p:nvSpPr>
        <p:spPr>
          <a:xfrm>
            <a:off x="204108" y="963385"/>
            <a:ext cx="4024992" cy="3061607"/>
          </a:xfrm>
          <a:prstGeom prst="rect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800" b="1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Nouvelles recommandations et couvertures vaccinales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Emmanuel GRIMPREL</a:t>
            </a:r>
          </a:p>
          <a:p>
            <a:pPr algn="ctr"/>
            <a:r>
              <a:rPr lang="fr-FR" sz="16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  <p:pic>
        <p:nvPicPr>
          <p:cNvPr id="6" name="Image 5" descr="Une image contenant Graphique, graphisme, clipart, Police&#10;&#10;Description générée automatiquement">
            <a:extLst>
              <a:ext uri="{FF2B5EF4-FFF2-40B4-BE49-F238E27FC236}">
                <a16:creationId xmlns:a16="http://schemas.microsoft.com/office/drawing/2014/main" id="{32A98F31-99A1-B477-710A-41E9C93D19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86" y="997215"/>
            <a:ext cx="558937" cy="6288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AD46624-BD2E-B51B-160B-BB8561D40408}"/>
              </a:ext>
            </a:extLst>
          </p:cNvPr>
          <p:cNvSpPr txBox="1"/>
          <p:nvPr/>
        </p:nvSpPr>
        <p:spPr>
          <a:xfrm>
            <a:off x="542924" y="2014999"/>
            <a:ext cx="33473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Introduction</a:t>
            </a:r>
          </a:p>
          <a:p>
            <a:endParaRPr lang="fr-FR" sz="1800" b="1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7F4A1B5-0DA0-F3FD-3A02-995F46806D67}"/>
              </a:ext>
            </a:extLst>
          </p:cNvPr>
          <p:cNvSpPr txBox="1"/>
          <p:nvPr/>
        </p:nvSpPr>
        <p:spPr>
          <a:xfrm>
            <a:off x="835613" y="2753663"/>
            <a:ext cx="276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Robert COHEN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9464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4A09145-FAC1-76F4-C9A6-40D1614D7F46}"/>
              </a:ext>
            </a:extLst>
          </p:cNvPr>
          <p:cNvSpPr txBox="1"/>
          <p:nvPr/>
        </p:nvSpPr>
        <p:spPr>
          <a:xfrm>
            <a:off x="1379765" y="293914"/>
            <a:ext cx="2145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>
                <a:solidFill>
                  <a:schemeClr val="bg1"/>
                </a:solidFill>
              </a:rPr>
              <a:t>26 ans déjà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179972B-94FE-25FC-236D-45DB2FCD8FAD}"/>
              </a:ext>
            </a:extLst>
          </p:cNvPr>
          <p:cNvSpPr txBox="1"/>
          <p:nvPr/>
        </p:nvSpPr>
        <p:spPr>
          <a:xfrm>
            <a:off x="1004207" y="1257299"/>
            <a:ext cx="78213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Que beaucoup d’entre vous m’ont fait confiance : Ils ont eu raison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Je crois quand même que je ne me suis pas beaucoup trompé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TDR Angine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Syndrome Otite conjonctivite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ACTIV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Utilisation hors angine des TDR SGA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Antibiotiques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err="1"/>
              <a:t>InfoVac</a:t>
            </a: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Calendrier vaccinal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PARI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TDR </a:t>
            </a:r>
            <a:r>
              <a:rPr lang="fr-FR" dirty="0" err="1"/>
              <a:t>viraux</a:t>
            </a:r>
            <a:r>
              <a:rPr lang="fr-FR" dirty="0" err="1">
                <a:sym typeface="Wingdings" pitchFamily="2" charset="2"/>
              </a:rPr>
              <a:t>triple</a:t>
            </a:r>
            <a:endParaRPr lang="fr-FR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/>
              <a:t>Dette immunitaire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6124789-5DF4-5B48-351F-D490AE34C503}"/>
              </a:ext>
            </a:extLst>
          </p:cNvPr>
          <p:cNvSpPr txBox="1"/>
          <p:nvPr/>
        </p:nvSpPr>
        <p:spPr>
          <a:xfrm>
            <a:off x="3374573" y="392005"/>
            <a:ext cx="576942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i="1" dirty="0">
                <a:solidFill>
                  <a:schemeClr val="bg1"/>
                </a:solidFill>
                <a:latin typeface="Arial"/>
                <a:cs typeface="Arial"/>
              </a:rPr>
              <a:t>« Les échecs sont orphelins, les succès ont 1000 pères »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1362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r 2"/>
          <p:cNvGrpSpPr/>
          <p:nvPr/>
        </p:nvGrpSpPr>
        <p:grpSpPr>
          <a:xfrm>
            <a:off x="414681" y="803520"/>
            <a:ext cx="8362832" cy="3869882"/>
            <a:chOff x="541462" y="339510"/>
            <a:chExt cx="7981198" cy="4734452"/>
          </a:xfrm>
        </p:grpSpPr>
        <p:sp>
          <p:nvSpPr>
            <p:cNvPr id="7" name="Ellipse 6"/>
            <p:cNvSpPr/>
            <p:nvPr/>
          </p:nvSpPr>
          <p:spPr>
            <a:xfrm>
              <a:off x="3370079" y="1706933"/>
              <a:ext cx="2124582" cy="779367"/>
            </a:xfrm>
            <a:prstGeom prst="ellipse">
              <a:avLst/>
            </a:prstGeom>
            <a:noFill/>
            <a:ln>
              <a:solidFill>
                <a:srgbClr val="D3127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8" name="Ellipse 7"/>
            <p:cNvSpPr/>
            <p:nvPr/>
          </p:nvSpPr>
          <p:spPr>
            <a:xfrm>
              <a:off x="2709850" y="2173025"/>
              <a:ext cx="2124582" cy="779367"/>
            </a:xfrm>
            <a:prstGeom prst="ellipse">
              <a:avLst/>
            </a:prstGeom>
            <a:noFill/>
            <a:ln>
              <a:solidFill>
                <a:srgbClr val="D3127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9" name="Ellipse 8"/>
            <p:cNvSpPr/>
            <p:nvPr/>
          </p:nvSpPr>
          <p:spPr>
            <a:xfrm>
              <a:off x="3403937" y="2440454"/>
              <a:ext cx="2124582" cy="779367"/>
            </a:xfrm>
            <a:prstGeom prst="ellipse">
              <a:avLst/>
            </a:prstGeom>
            <a:noFill/>
            <a:ln>
              <a:solidFill>
                <a:srgbClr val="D3127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4178436" y="2195948"/>
              <a:ext cx="2124582" cy="779367"/>
            </a:xfrm>
            <a:prstGeom prst="ellipse">
              <a:avLst/>
            </a:prstGeom>
            <a:noFill/>
            <a:ln>
              <a:solidFill>
                <a:srgbClr val="D3127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1" name="ZoneTexte 8"/>
            <p:cNvSpPr txBox="1">
              <a:spLocks noChangeArrowheads="1"/>
            </p:cNvSpPr>
            <p:nvPr/>
          </p:nvSpPr>
          <p:spPr bwMode="auto">
            <a:xfrm>
              <a:off x="4080390" y="2883624"/>
              <a:ext cx="924073" cy="48949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2000" b="1" dirty="0">
                  <a:solidFill>
                    <a:srgbClr val="D3127A"/>
                  </a:solidFill>
                  <a:latin typeface="Arial Narrow"/>
                  <a:ea typeface="MS PGothic" charset="0"/>
                  <a:cs typeface="Arial Narrow"/>
                </a:rPr>
                <a:t>Vaccins</a:t>
              </a:r>
            </a:p>
          </p:txBody>
        </p:sp>
        <p:sp>
          <p:nvSpPr>
            <p:cNvPr id="12" name="ZoneTexte 9"/>
            <p:cNvSpPr txBox="1">
              <a:spLocks noChangeArrowheads="1"/>
            </p:cNvSpPr>
            <p:nvPr/>
          </p:nvSpPr>
          <p:spPr bwMode="auto">
            <a:xfrm>
              <a:off x="3674695" y="1905595"/>
              <a:ext cx="1571463" cy="48949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2000" b="1" dirty="0">
                  <a:solidFill>
                    <a:srgbClr val="D3127A"/>
                  </a:solidFill>
                  <a:latin typeface="Arial Narrow"/>
                  <a:ea typeface="MS PGothic" charset="0"/>
                  <a:cs typeface="Arial Narrow"/>
                </a:rPr>
                <a:t>Anti-infectieux</a:t>
              </a:r>
            </a:p>
          </p:txBody>
        </p:sp>
        <p:sp>
          <p:nvSpPr>
            <p:cNvPr id="13" name="ZoneTexte 10"/>
            <p:cNvSpPr txBox="1">
              <a:spLocks noChangeArrowheads="1"/>
            </p:cNvSpPr>
            <p:nvPr/>
          </p:nvSpPr>
          <p:spPr bwMode="auto">
            <a:xfrm>
              <a:off x="2921704" y="2302919"/>
              <a:ext cx="957061" cy="48949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2000" b="1" dirty="0">
                  <a:solidFill>
                    <a:srgbClr val="D3127A"/>
                  </a:solidFill>
                  <a:latin typeface="Arial Narrow"/>
                  <a:ea typeface="MS PGothic" charset="0"/>
                  <a:cs typeface="Arial Narrow"/>
                </a:rPr>
                <a:t>Hygiène</a:t>
              </a:r>
            </a:p>
          </p:txBody>
        </p:sp>
        <p:sp>
          <p:nvSpPr>
            <p:cNvPr id="14" name="ZoneTexte 11"/>
            <p:cNvSpPr txBox="1">
              <a:spLocks noChangeArrowheads="1"/>
            </p:cNvSpPr>
            <p:nvPr/>
          </p:nvSpPr>
          <p:spPr bwMode="auto">
            <a:xfrm>
              <a:off x="5188179" y="2326797"/>
              <a:ext cx="1099707" cy="45184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1800" b="1" dirty="0">
                  <a:solidFill>
                    <a:srgbClr val="D3127A"/>
                  </a:solidFill>
                  <a:latin typeface="Arial Narrow"/>
                  <a:ea typeface="MS PGothic" charset="0"/>
                  <a:cs typeface="Arial Narrow"/>
                </a:rPr>
                <a:t>Diagnostic</a:t>
              </a:r>
            </a:p>
          </p:txBody>
        </p:sp>
        <p:sp>
          <p:nvSpPr>
            <p:cNvPr id="15" name="Rectangle à coins arrondis 14"/>
            <p:cNvSpPr/>
            <p:nvPr/>
          </p:nvSpPr>
          <p:spPr>
            <a:xfrm>
              <a:off x="6510768" y="923213"/>
              <a:ext cx="1720326" cy="773595"/>
            </a:xfrm>
            <a:prstGeom prst="roundRect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1038905" y="3748985"/>
              <a:ext cx="1525493" cy="773595"/>
            </a:xfrm>
            <a:prstGeom prst="roundRect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7" name="Rectangle à coins arrondis 16"/>
            <p:cNvSpPr/>
            <p:nvPr/>
          </p:nvSpPr>
          <p:spPr>
            <a:xfrm>
              <a:off x="3969176" y="4300367"/>
              <a:ext cx="1525493" cy="773595"/>
            </a:xfrm>
            <a:prstGeom prst="roundRect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8" name="Rectangle à coins arrondis 17"/>
            <p:cNvSpPr/>
            <p:nvPr/>
          </p:nvSpPr>
          <p:spPr>
            <a:xfrm>
              <a:off x="6610272" y="3632140"/>
              <a:ext cx="1525493" cy="773595"/>
            </a:xfrm>
            <a:prstGeom prst="roundRect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19" name="Rectangle à coins arrondis 18"/>
            <p:cNvSpPr/>
            <p:nvPr/>
          </p:nvSpPr>
          <p:spPr>
            <a:xfrm>
              <a:off x="541462" y="2482492"/>
              <a:ext cx="1525493" cy="773595"/>
            </a:xfrm>
            <a:prstGeom prst="roundRect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0" name="Rectangle à coins arrondis 19"/>
            <p:cNvSpPr/>
            <p:nvPr/>
          </p:nvSpPr>
          <p:spPr>
            <a:xfrm>
              <a:off x="3780372" y="339510"/>
              <a:ext cx="1573663" cy="845585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1" name="Rectangle à coins arrondis 20"/>
            <p:cNvSpPr/>
            <p:nvPr/>
          </p:nvSpPr>
          <p:spPr>
            <a:xfrm>
              <a:off x="906244" y="923213"/>
              <a:ext cx="1525493" cy="773595"/>
            </a:xfrm>
            <a:prstGeom prst="round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22" name="ZoneTexte 20"/>
            <p:cNvSpPr txBox="1">
              <a:spLocks noChangeArrowheads="1"/>
            </p:cNvSpPr>
            <p:nvPr/>
          </p:nvSpPr>
          <p:spPr bwMode="auto">
            <a:xfrm>
              <a:off x="1020305" y="3926188"/>
              <a:ext cx="155683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18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Interactivité +++</a:t>
              </a:r>
            </a:p>
          </p:txBody>
        </p:sp>
        <p:sp>
          <p:nvSpPr>
            <p:cNvPr id="23" name="ZoneTexte 21"/>
            <p:cNvSpPr txBox="1">
              <a:spLocks noChangeArrowheads="1"/>
            </p:cNvSpPr>
            <p:nvPr/>
          </p:nvSpPr>
          <p:spPr bwMode="auto">
            <a:xfrm>
              <a:off x="6911905" y="3817231"/>
              <a:ext cx="86433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18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Humour</a:t>
              </a:r>
            </a:p>
          </p:txBody>
        </p:sp>
        <p:sp>
          <p:nvSpPr>
            <p:cNvPr id="24" name="ZoneTexte 22"/>
            <p:cNvSpPr txBox="1">
              <a:spLocks noChangeArrowheads="1"/>
            </p:cNvSpPr>
            <p:nvPr/>
          </p:nvSpPr>
          <p:spPr bwMode="auto">
            <a:xfrm>
              <a:off x="4178436" y="4491683"/>
              <a:ext cx="104747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18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Evolutivité</a:t>
              </a:r>
            </a:p>
          </p:txBody>
        </p:sp>
        <p:sp>
          <p:nvSpPr>
            <p:cNvPr id="25" name="ZoneTexte 23"/>
            <p:cNvSpPr txBox="1">
              <a:spLocks noChangeArrowheads="1"/>
            </p:cNvSpPr>
            <p:nvPr/>
          </p:nvSpPr>
          <p:spPr bwMode="auto">
            <a:xfrm>
              <a:off x="859921" y="1127356"/>
              <a:ext cx="154215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CA" sz="18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Evidence-based</a:t>
              </a:r>
            </a:p>
          </p:txBody>
        </p:sp>
        <p:sp>
          <p:nvSpPr>
            <p:cNvPr id="26" name="ZoneTexte 24"/>
            <p:cNvSpPr txBox="1">
              <a:spLocks noChangeArrowheads="1"/>
            </p:cNvSpPr>
            <p:nvPr/>
          </p:nvSpPr>
          <p:spPr bwMode="auto">
            <a:xfrm>
              <a:off x="6616047" y="959823"/>
              <a:ext cx="154215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18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Pas toujours </a:t>
              </a:r>
            </a:p>
            <a:p>
              <a:pPr algn="ctr" eaLnBrk="1" hangingPunct="1"/>
              <a:r>
                <a:rPr lang="en-CA" sz="18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Evidence-based</a:t>
              </a:r>
            </a:p>
          </p:txBody>
        </p:sp>
        <p:sp>
          <p:nvSpPr>
            <p:cNvPr id="27" name="ZoneTexte 25"/>
            <p:cNvSpPr txBox="1">
              <a:spLocks noChangeArrowheads="1"/>
            </p:cNvSpPr>
            <p:nvPr/>
          </p:nvSpPr>
          <p:spPr bwMode="auto">
            <a:xfrm>
              <a:off x="3887063" y="564967"/>
              <a:ext cx="139462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CA" sz="1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/>
                  <a:ea typeface="MS PGothic" charset="0"/>
                  <a:cs typeface="Arial Narrow"/>
                </a:rPr>
                <a:t>Benchmarking</a:t>
              </a:r>
            </a:p>
          </p:txBody>
        </p:sp>
        <p:sp>
          <p:nvSpPr>
            <p:cNvPr id="28" name="ZoneTexte 26"/>
            <p:cNvSpPr txBox="1">
              <a:spLocks noChangeArrowheads="1"/>
            </p:cNvSpPr>
            <p:nvPr/>
          </p:nvSpPr>
          <p:spPr bwMode="auto">
            <a:xfrm>
              <a:off x="766523" y="2665146"/>
              <a:ext cx="106843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18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Conviction</a:t>
              </a:r>
            </a:p>
          </p:txBody>
        </p:sp>
        <p:sp>
          <p:nvSpPr>
            <p:cNvPr id="29" name="Rectangle à coins arrondis 28"/>
            <p:cNvSpPr/>
            <p:nvPr/>
          </p:nvSpPr>
          <p:spPr>
            <a:xfrm>
              <a:off x="6997167" y="2224628"/>
              <a:ext cx="1525493" cy="773595"/>
            </a:xfrm>
            <a:prstGeom prst="roundRect">
              <a:avLst/>
            </a:prstGeom>
            <a:noFill/>
            <a:ln>
              <a:solidFill>
                <a:srgbClr val="5959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rgbClr val="000090"/>
                </a:solidFill>
                <a:latin typeface="Arial Narrow"/>
                <a:cs typeface="Arial Narrow"/>
              </a:endParaRPr>
            </a:p>
          </p:txBody>
        </p:sp>
        <p:sp>
          <p:nvSpPr>
            <p:cNvPr id="30" name="ZoneTexte 28"/>
            <p:cNvSpPr txBox="1">
              <a:spLocks noChangeArrowheads="1"/>
            </p:cNvSpPr>
            <p:nvPr/>
          </p:nvSpPr>
          <p:spPr bwMode="auto">
            <a:xfrm>
              <a:off x="7299353" y="2405936"/>
              <a:ext cx="92112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fr-FR" sz="18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Sincérité</a:t>
              </a:r>
            </a:p>
          </p:txBody>
        </p:sp>
        <p:cxnSp>
          <p:nvCxnSpPr>
            <p:cNvPr id="31" name="Connecteur droit 30"/>
            <p:cNvCxnSpPr>
              <a:stCxn id="21" idx="3"/>
              <a:endCxn id="20" idx="1"/>
            </p:cNvCxnSpPr>
            <p:nvPr/>
          </p:nvCxnSpPr>
          <p:spPr>
            <a:xfrm flipV="1">
              <a:off x="2431734" y="762295"/>
              <a:ext cx="1348625" cy="547716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/>
            <p:cNvCxnSpPr>
              <a:stCxn id="20" idx="3"/>
              <a:endCxn id="15" idx="1"/>
            </p:cNvCxnSpPr>
            <p:nvPr/>
          </p:nvCxnSpPr>
          <p:spPr>
            <a:xfrm>
              <a:off x="5354035" y="762295"/>
              <a:ext cx="1156749" cy="547716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/>
            <p:cNvCxnSpPr>
              <a:stCxn id="15" idx="2"/>
              <a:endCxn id="29" idx="0"/>
            </p:cNvCxnSpPr>
            <p:nvPr/>
          </p:nvCxnSpPr>
          <p:spPr>
            <a:xfrm>
              <a:off x="7371625" y="1696809"/>
              <a:ext cx="388282" cy="527818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/>
            <p:cNvCxnSpPr>
              <a:stCxn id="29" idx="2"/>
            </p:cNvCxnSpPr>
            <p:nvPr/>
          </p:nvCxnSpPr>
          <p:spPr>
            <a:xfrm flipH="1">
              <a:off x="7494607" y="2998222"/>
              <a:ext cx="265303" cy="633918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 flipH="1">
              <a:off x="5494675" y="4380607"/>
              <a:ext cx="1151999" cy="361530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2547911" y="4365437"/>
              <a:ext cx="1421267" cy="495579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>
              <a:stCxn id="16" idx="0"/>
              <a:endCxn id="19" idx="2"/>
            </p:cNvCxnSpPr>
            <p:nvPr/>
          </p:nvCxnSpPr>
          <p:spPr>
            <a:xfrm flipH="1" flipV="1">
              <a:off x="1304209" y="3256089"/>
              <a:ext cx="497443" cy="492898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>
              <a:stCxn id="19" idx="0"/>
              <a:endCxn id="21" idx="2"/>
            </p:cNvCxnSpPr>
            <p:nvPr/>
          </p:nvCxnSpPr>
          <p:spPr>
            <a:xfrm flipV="1">
              <a:off x="1304193" y="1696816"/>
              <a:ext cx="364792" cy="785683"/>
            </a:xfrm>
            <a:prstGeom prst="line">
              <a:avLst/>
            </a:prstGeom>
            <a:ln>
              <a:solidFill>
                <a:srgbClr val="59595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ZoneTexte 1"/>
          <p:cNvSpPr txBox="1"/>
          <p:nvPr/>
        </p:nvSpPr>
        <p:spPr>
          <a:xfrm>
            <a:off x="464069" y="472530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40" name="Espace réservé du numéro de diapositive 1">
            <a:extLst>
              <a:ext uri="{FF2B5EF4-FFF2-40B4-BE49-F238E27FC236}">
                <a16:creationId xmlns:a16="http://schemas.microsoft.com/office/drawing/2014/main" id="{C00652AF-1A38-EEDE-27F5-94D7DF8B8069}"/>
              </a:ext>
            </a:extLst>
          </p:cNvPr>
          <p:cNvSpPr txBox="1">
            <a:spLocks/>
          </p:cNvSpPr>
          <p:nvPr/>
        </p:nvSpPr>
        <p:spPr>
          <a:xfrm>
            <a:off x="8226593" y="5014315"/>
            <a:ext cx="742949" cy="22859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174ED5E-93FB-3642-8FE2-9F9B68122532}" type="slidenum">
              <a:rPr lang="fr-FR" altLang="fr-FR" sz="750"/>
              <a:pPr>
                <a:defRPr/>
              </a:pPr>
              <a:t>4</a:t>
            </a:fld>
            <a:endParaRPr lang="fr-FR" altLang="fr-FR" sz="750" dirty="0"/>
          </a:p>
        </p:txBody>
      </p:sp>
    </p:spTree>
    <p:extLst>
      <p:ext uri="{BB962C8B-B14F-4D97-AF65-F5344CB8AC3E}">
        <p14:creationId xmlns:p14="http://schemas.microsoft.com/office/powerpoint/2010/main" val="2731140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23728" y="1501150"/>
            <a:ext cx="7488832" cy="2962424"/>
          </a:xfrm>
        </p:spPr>
        <p:txBody>
          <a:bodyPr>
            <a:normAutofit fontScale="92500" lnSpcReduction="10000"/>
          </a:bodyPr>
          <a:lstStyle/>
          <a:p>
            <a:pPr marL="2743200" lvl="6" indent="0">
              <a:buNone/>
              <a:defRPr/>
            </a:pPr>
            <a:endParaRPr lang="fr-FR" sz="2800" b="1" dirty="0">
              <a:solidFill>
                <a:schemeClr val="tx1">
                  <a:lumMod val="65000"/>
                  <a:lumOff val="35000"/>
                </a:schemeClr>
              </a:solidFill>
              <a:latin typeface="Arial Narrow"/>
              <a:cs typeface="Arial Narrow"/>
            </a:endParaRPr>
          </a:p>
          <a:p>
            <a:pPr marL="2743200" lvl="6" indent="0">
              <a:buNone/>
              <a:defRPr/>
            </a:pPr>
            <a:r>
              <a:rPr lang="fr-FR" sz="2400" dirty="0">
                <a:solidFill>
                  <a:srgbClr val="595959"/>
                </a:solidFill>
                <a:latin typeface="Arial Narrow"/>
                <a:ea typeface="MS PGothic" charset="0"/>
                <a:cs typeface="Arial Narrow"/>
              </a:rPr>
              <a:t>		</a:t>
            </a:r>
            <a:endParaRPr lang="fr-FR" sz="2400" dirty="0">
              <a:solidFill>
                <a:srgbClr val="595959"/>
              </a:solidFill>
              <a:latin typeface="Arial Narrow"/>
              <a:cs typeface="Arial Narrow"/>
            </a:endParaRPr>
          </a:p>
          <a:p>
            <a:pPr>
              <a:defRPr/>
            </a:pPr>
            <a:endParaRPr lang="fr-FR" sz="2400" b="1" dirty="0">
              <a:solidFill>
                <a:srgbClr val="595959"/>
              </a:solidFill>
              <a:latin typeface="Arial Narrow"/>
              <a:cs typeface="Arial Narrow"/>
            </a:endParaRPr>
          </a:p>
          <a:p>
            <a:pPr lvl="1">
              <a:spcAft>
                <a:spcPts val="600"/>
              </a:spcAft>
              <a:defRPr/>
            </a:pPr>
            <a:r>
              <a:rPr lang="fr-FR" sz="2400" dirty="0">
                <a:solidFill>
                  <a:srgbClr val="595959"/>
                </a:solidFill>
                <a:latin typeface="Arial Narrow"/>
                <a:cs typeface="Arial Narrow"/>
              </a:rPr>
              <a:t>Orales</a:t>
            </a:r>
          </a:p>
          <a:p>
            <a:pPr lvl="1">
              <a:spcAft>
                <a:spcPts val="600"/>
              </a:spcAft>
              <a:defRPr/>
            </a:pPr>
            <a:endParaRPr lang="fr-FR" sz="2400" dirty="0">
              <a:solidFill>
                <a:srgbClr val="595959"/>
              </a:solidFill>
              <a:latin typeface="Arial Narrow"/>
              <a:cs typeface="Arial Narrow"/>
            </a:endParaRPr>
          </a:p>
          <a:p>
            <a:pPr lvl="1">
              <a:spcAft>
                <a:spcPts val="600"/>
              </a:spcAft>
              <a:defRPr/>
            </a:pPr>
            <a:r>
              <a:rPr lang="fr-FR" sz="2400" dirty="0">
                <a:solidFill>
                  <a:srgbClr val="595959"/>
                </a:solidFill>
                <a:latin typeface="Arial Narrow"/>
                <a:cs typeface="Arial Narrow"/>
              </a:rPr>
              <a:t>Ecrites</a:t>
            </a:r>
            <a:r>
              <a:rPr lang="fr-FR" sz="2400" dirty="0">
                <a:solidFill>
                  <a:srgbClr val="000090"/>
                </a:solidFill>
                <a:latin typeface="Arial Narrow"/>
                <a:cs typeface="Arial Narrow"/>
              </a:rPr>
              <a:t> </a:t>
            </a:r>
            <a:r>
              <a:rPr lang="fr-FR" sz="2400" dirty="0">
                <a:solidFill>
                  <a:srgbClr val="800000"/>
                </a:solidFill>
                <a:latin typeface="Arial Narrow"/>
                <a:ea typeface="MS PGothic" charset="0"/>
                <a:cs typeface="Arial Narrow"/>
              </a:rPr>
              <a:t> </a:t>
            </a:r>
            <a:r>
              <a:rPr lang="fr-FR" sz="1800" dirty="0">
                <a:solidFill>
                  <a:srgbClr val="D3127A"/>
                </a:solidFill>
                <a:latin typeface="Arial Narrow"/>
                <a:ea typeface="MS PGothic" charset="0"/>
                <a:cs typeface="Arial Narrow"/>
              </a:rPr>
              <a:t>(Indiquez vos nom et adresse mail +++</a:t>
            </a:r>
          </a:p>
          <a:p>
            <a:pPr marL="266700" lvl="1" indent="0">
              <a:buNone/>
              <a:defRPr/>
            </a:pPr>
            <a:r>
              <a:rPr lang="fr-FR" sz="1800" dirty="0">
                <a:solidFill>
                  <a:srgbClr val="D3127A"/>
                </a:solidFill>
                <a:latin typeface="Arial Narrow"/>
                <a:ea typeface="MS PGothic" charset="0"/>
                <a:cs typeface="Arial Narrow"/>
              </a:rPr>
              <a:t>	 Déposez vos questions dans une des boites à l’entrée)</a:t>
            </a:r>
            <a:endParaRPr lang="fr-FR" sz="1800" dirty="0">
              <a:solidFill>
                <a:srgbClr val="D3127A"/>
              </a:solidFill>
              <a:latin typeface="Arial Narrow"/>
              <a:cs typeface="Arial Narrow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966922" y="89786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grpSp>
        <p:nvGrpSpPr>
          <p:cNvPr id="12" name="Grouper 11"/>
          <p:cNvGrpSpPr/>
          <p:nvPr/>
        </p:nvGrpSpPr>
        <p:grpSpPr>
          <a:xfrm>
            <a:off x="498722" y="905100"/>
            <a:ext cx="8797678" cy="1569660"/>
            <a:chOff x="350947" y="957665"/>
            <a:chExt cx="8797678" cy="1569660"/>
          </a:xfrm>
        </p:grpSpPr>
        <p:sp>
          <p:nvSpPr>
            <p:cNvPr id="5" name="ZoneTexte 4"/>
            <p:cNvSpPr txBox="1"/>
            <p:nvPr/>
          </p:nvSpPr>
          <p:spPr>
            <a:xfrm>
              <a:off x="350947" y="1286530"/>
              <a:ext cx="3833601" cy="523220"/>
            </a:xfrm>
            <a:prstGeom prst="rect">
              <a:avLst/>
            </a:prstGeom>
            <a:ln>
              <a:solidFill>
                <a:srgbClr val="D3127A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fr-FR" sz="2800" b="1" dirty="0">
                  <a:solidFill>
                    <a:schemeClr val="accent5"/>
                  </a:solidFill>
                  <a:latin typeface="Arial Narrow"/>
                  <a:ea typeface="ＭＳ Ｐゴシック" pitchFamily="-112" charset="-128"/>
                  <a:cs typeface="Arial Narrow"/>
                </a:rPr>
                <a:t>Lieu d’interactivité unique</a:t>
              </a:r>
              <a:endParaRPr lang="fr-FR" dirty="0">
                <a:solidFill>
                  <a:schemeClr val="accent5"/>
                </a:solidFill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2307865" y="957665"/>
              <a:ext cx="68407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6">
                <a:defRPr/>
              </a:pPr>
              <a:r>
                <a:rPr lang="fr-FR" sz="24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Vaccins</a:t>
              </a:r>
            </a:p>
            <a:p>
              <a:pPr lvl="6">
                <a:defRPr/>
              </a:pPr>
              <a:endParaRPr lang="fr-FR" sz="2400" dirty="0">
                <a:solidFill>
                  <a:srgbClr val="595959"/>
                </a:solidFill>
                <a:latin typeface="Arial Narrow"/>
                <a:ea typeface="MS PGothic" charset="0"/>
                <a:cs typeface="Arial Narrow"/>
              </a:endParaRPr>
            </a:p>
            <a:p>
              <a:pPr lvl="6">
                <a:defRPr/>
              </a:pPr>
              <a:r>
                <a:rPr lang="fr-FR" sz="24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Pathologies infectieuses </a:t>
              </a:r>
            </a:p>
            <a:p>
              <a:pPr lvl="6">
                <a:defRPr/>
              </a:pPr>
              <a:r>
                <a:rPr lang="fr-FR" sz="2400" dirty="0">
                  <a:solidFill>
                    <a:srgbClr val="595959"/>
                  </a:solidFill>
                  <a:latin typeface="Arial Narrow"/>
                  <a:ea typeface="MS PGothic" charset="0"/>
                  <a:cs typeface="Arial Narrow"/>
                </a:rPr>
                <a:t>communautaires</a:t>
              </a:r>
              <a:endParaRPr lang="fr-FR" sz="2400" dirty="0">
                <a:solidFill>
                  <a:srgbClr val="595959"/>
                </a:solidFill>
                <a:latin typeface="Arial Narrow"/>
                <a:cs typeface="Arial Narrow"/>
              </a:endParaRPr>
            </a:p>
          </p:txBody>
        </p:sp>
        <p:cxnSp>
          <p:nvCxnSpPr>
            <p:cNvPr id="9" name="Connecteur droit avec flèche 8"/>
            <p:cNvCxnSpPr/>
            <p:nvPr/>
          </p:nvCxnSpPr>
          <p:spPr>
            <a:xfrm flipV="1">
              <a:off x="4259580" y="1268952"/>
              <a:ext cx="744468" cy="251123"/>
            </a:xfrm>
            <a:prstGeom prst="straightConnector1">
              <a:avLst/>
            </a:prstGeom>
            <a:ln>
              <a:solidFill>
                <a:srgbClr val="D3127A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/>
            <p:nvPr/>
          </p:nvCxnSpPr>
          <p:spPr>
            <a:xfrm>
              <a:off x="4259580" y="1698073"/>
              <a:ext cx="744468" cy="307196"/>
            </a:xfrm>
            <a:prstGeom prst="straightConnector1">
              <a:avLst/>
            </a:prstGeom>
            <a:ln>
              <a:solidFill>
                <a:srgbClr val="D3127A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ZoneTexte 14"/>
          <p:cNvSpPr txBox="1"/>
          <p:nvPr/>
        </p:nvSpPr>
        <p:spPr>
          <a:xfrm>
            <a:off x="848816" y="2925650"/>
            <a:ext cx="1418928" cy="461665"/>
          </a:xfrm>
          <a:prstGeom prst="rect">
            <a:avLst/>
          </a:prstGeom>
          <a:noFill/>
          <a:ln>
            <a:solidFill>
              <a:srgbClr val="D3127A"/>
            </a:solidFill>
          </a:ln>
        </p:spPr>
        <p:txBody>
          <a:bodyPr wrap="none" rtlCol="0">
            <a:spAutoFit/>
          </a:bodyPr>
          <a:lstStyle/>
          <a:p>
            <a:pPr marL="0" indent="0">
              <a:buNone/>
              <a:defRPr/>
            </a:pPr>
            <a:r>
              <a:rPr lang="fr-FR" sz="2400" b="1" dirty="0">
                <a:solidFill>
                  <a:srgbClr val="D3127A"/>
                </a:solidFill>
                <a:latin typeface="Arial Narrow"/>
                <a:cs typeface="Arial Narrow"/>
              </a:rPr>
              <a:t>Questions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911824" y="3071666"/>
            <a:ext cx="2379824" cy="461665"/>
          </a:xfrm>
          <a:prstGeom prst="rect">
            <a:avLst/>
          </a:prstGeom>
          <a:noFill/>
          <a:ln>
            <a:solidFill>
              <a:srgbClr val="D3127A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5ECCF3"/>
                </a:solidFill>
                <a:latin typeface="Arial Narrow"/>
                <a:cs typeface="Arial Narrow"/>
              </a:rPr>
              <a:t>Système de vote</a:t>
            </a:r>
          </a:p>
        </p:txBody>
      </p:sp>
      <p:sp>
        <p:nvSpPr>
          <p:cNvPr id="4" name="Espace réservé du numéro de diapositive 1">
            <a:extLst>
              <a:ext uri="{FF2B5EF4-FFF2-40B4-BE49-F238E27FC236}">
                <a16:creationId xmlns:a16="http://schemas.microsoft.com/office/drawing/2014/main" id="{2EE751D2-28EE-54FB-B10D-BF94EE402FF9}"/>
              </a:ext>
            </a:extLst>
          </p:cNvPr>
          <p:cNvSpPr txBox="1">
            <a:spLocks/>
          </p:cNvSpPr>
          <p:nvPr/>
        </p:nvSpPr>
        <p:spPr>
          <a:xfrm>
            <a:off x="8226593" y="5014315"/>
            <a:ext cx="742949" cy="22859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174ED5E-93FB-3642-8FE2-9F9B68122532}" type="slidenum">
              <a:rPr lang="fr-FR" altLang="fr-FR" sz="750"/>
              <a:pPr>
                <a:defRPr/>
              </a:pPr>
              <a:t>5</a:t>
            </a:fld>
            <a:endParaRPr lang="fr-FR" altLang="fr-FR" sz="750" dirty="0"/>
          </a:p>
        </p:txBody>
      </p:sp>
    </p:spTree>
    <p:extLst>
      <p:ext uri="{BB962C8B-B14F-4D97-AF65-F5344CB8AC3E}">
        <p14:creationId xmlns:p14="http://schemas.microsoft.com/office/powerpoint/2010/main" val="754078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2"/>
          <p:cNvSpPr>
            <a:spLocks noGrp="1"/>
          </p:cNvSpPr>
          <p:nvPr>
            <p:ph idx="1"/>
          </p:nvPr>
        </p:nvSpPr>
        <p:spPr>
          <a:xfrm>
            <a:off x="839859" y="1136278"/>
            <a:ext cx="8077200" cy="3886200"/>
          </a:xfrm>
        </p:spPr>
        <p:txBody>
          <a:bodyPr>
            <a:normAutofit/>
          </a:bodyPr>
          <a:lstStyle/>
          <a:p>
            <a:pPr marL="342900" indent="-342900">
              <a:buFont typeface="Wingdings" charset="2"/>
              <a:buChar char="§"/>
            </a:pPr>
            <a:r>
              <a:rPr lang="fr-FR" sz="2000" dirty="0">
                <a:ea typeface="MS PGothic" charset="0"/>
              </a:rPr>
              <a:t>Téléphone éteint ou sur vibreur</a:t>
            </a:r>
          </a:p>
          <a:p>
            <a:pPr marL="342900" indent="-342900">
              <a:buFont typeface="Wingdings" charset="2"/>
              <a:buChar char="§"/>
            </a:pPr>
            <a:r>
              <a:rPr lang="fr-FR" sz="2000" dirty="0">
                <a:ea typeface="MS PGothic" charset="0"/>
              </a:rPr>
              <a:t>Interdiction de passer plus de 10 SMS ou Mails / session</a:t>
            </a:r>
          </a:p>
          <a:p>
            <a:pPr marL="342900" indent="-342900">
              <a:buFont typeface="Wingdings" charset="2"/>
              <a:buChar char="§"/>
            </a:pPr>
            <a:r>
              <a:rPr lang="fr-FR" sz="2000" dirty="0">
                <a:ea typeface="MS PGothic" charset="0"/>
              </a:rPr>
              <a:t>Il y a de la place en haut</a:t>
            </a:r>
          </a:p>
          <a:p>
            <a:pPr marL="342900" indent="-342900">
              <a:buFont typeface="Wingdings" charset="2"/>
              <a:buChar char="§"/>
            </a:pPr>
            <a:r>
              <a:rPr lang="fr-FR" sz="2000" dirty="0">
                <a:ea typeface="MS PGothic" charset="0"/>
              </a:rPr>
              <a:t>La pause est à 10H30</a:t>
            </a:r>
          </a:p>
          <a:p>
            <a:pPr marL="342900" indent="-342900">
              <a:buFont typeface="Wingdings" charset="2"/>
              <a:buChar char="§"/>
            </a:pPr>
            <a:r>
              <a:rPr lang="fr-FR" sz="2000" dirty="0">
                <a:ea typeface="MS PGothic" charset="0"/>
              </a:rPr>
              <a:t>Le repas est de 13H-14H15</a:t>
            </a:r>
          </a:p>
          <a:p>
            <a:pPr marL="342900" indent="-342900">
              <a:buFont typeface="Wingdings" charset="2"/>
              <a:buChar char="§"/>
            </a:pPr>
            <a:r>
              <a:rPr lang="fr-FR" sz="2000" dirty="0">
                <a:ea typeface="MS PGothic" charset="0"/>
              </a:rPr>
              <a:t>Les liens d’intérêt</a:t>
            </a:r>
          </a:p>
          <a:p>
            <a:pPr lvl="1"/>
            <a:r>
              <a:rPr lang="fr-FR" sz="2000" dirty="0">
                <a:ea typeface="MS PGothic" charset="0"/>
              </a:rPr>
              <a:t>0 = pour tous les sujets hors vaccins / sujets traités</a:t>
            </a:r>
          </a:p>
          <a:p>
            <a:pPr lvl="1"/>
            <a:r>
              <a:rPr lang="fr-FR" sz="2000" dirty="0">
                <a:ea typeface="MS PGothic" charset="0"/>
              </a:rPr>
              <a:t>Sur le site </a:t>
            </a:r>
            <a:r>
              <a:rPr lang="fr-FR" sz="2000" dirty="0" err="1">
                <a:ea typeface="MS PGothic" charset="0"/>
              </a:rPr>
              <a:t>infovac.fr</a:t>
            </a:r>
            <a:r>
              <a:rPr lang="fr-FR" sz="2000" dirty="0">
                <a:ea typeface="MS PGothic" charset="0"/>
              </a:rPr>
              <a:t> pour les vaccins</a:t>
            </a:r>
          </a:p>
        </p:txBody>
      </p:sp>
      <p:sp>
        <p:nvSpPr>
          <p:cNvPr id="3" name="Espace réservé du numéro de diapositive 1">
            <a:extLst>
              <a:ext uri="{FF2B5EF4-FFF2-40B4-BE49-F238E27FC236}">
                <a16:creationId xmlns:a16="http://schemas.microsoft.com/office/drawing/2014/main" id="{30CC370D-D431-1392-8EA2-DDF6F3B4AAB1}"/>
              </a:ext>
            </a:extLst>
          </p:cNvPr>
          <p:cNvSpPr txBox="1">
            <a:spLocks/>
          </p:cNvSpPr>
          <p:nvPr/>
        </p:nvSpPr>
        <p:spPr>
          <a:xfrm>
            <a:off x="8226593" y="5014315"/>
            <a:ext cx="742949" cy="22859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174ED5E-93FB-3642-8FE2-9F9B68122532}" type="slidenum">
              <a:rPr lang="fr-FR" altLang="fr-FR" sz="750"/>
              <a:pPr>
                <a:defRPr/>
              </a:pPr>
              <a:t>6</a:t>
            </a:fld>
            <a:endParaRPr lang="fr-FR" altLang="fr-FR" sz="750" dirty="0"/>
          </a:p>
        </p:txBody>
      </p:sp>
    </p:spTree>
    <p:extLst>
      <p:ext uri="{BB962C8B-B14F-4D97-AF65-F5344CB8AC3E}">
        <p14:creationId xmlns:p14="http://schemas.microsoft.com/office/powerpoint/2010/main" val="1487387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1">
            <a:extLst>
              <a:ext uri="{FF2B5EF4-FFF2-40B4-BE49-F238E27FC236}">
                <a16:creationId xmlns:a16="http://schemas.microsoft.com/office/drawing/2014/main" id="{7F833819-069E-A291-7AC2-332DCF096141}"/>
              </a:ext>
            </a:extLst>
          </p:cNvPr>
          <p:cNvSpPr txBox="1">
            <a:spLocks/>
          </p:cNvSpPr>
          <p:nvPr/>
        </p:nvSpPr>
        <p:spPr>
          <a:xfrm>
            <a:off x="8226593" y="5014315"/>
            <a:ext cx="742949" cy="22859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174ED5E-93FB-3642-8FE2-9F9B68122532}" type="slidenum">
              <a:rPr lang="fr-FR" altLang="fr-FR" sz="750"/>
              <a:pPr>
                <a:defRPr/>
              </a:pPr>
              <a:t>7</a:t>
            </a:fld>
            <a:endParaRPr lang="fr-FR" altLang="fr-FR" sz="750" dirty="0"/>
          </a:p>
        </p:txBody>
      </p:sp>
      <p:pic>
        <p:nvPicPr>
          <p:cNvPr id="9" name="Image 8" descr="Une image contenant personne, Visage humain, verres, homme&#10;&#10;Description générée automatiquement">
            <a:extLst>
              <a:ext uri="{FF2B5EF4-FFF2-40B4-BE49-F238E27FC236}">
                <a16:creationId xmlns:a16="http://schemas.microsoft.com/office/drawing/2014/main" id="{365E1ECE-EA5E-6D08-E593-AC00F7FEE6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1"/>
          <a:stretch/>
        </p:blipFill>
        <p:spPr>
          <a:xfrm rot="151152">
            <a:off x="141883" y="2769256"/>
            <a:ext cx="2320445" cy="1733736"/>
          </a:xfrm>
          <a:prstGeom prst="rect">
            <a:avLst/>
          </a:prstGeom>
        </p:spPr>
      </p:pic>
      <p:pic>
        <p:nvPicPr>
          <p:cNvPr id="25" name="Image 24" descr="Une image contenant texte, Visage humain, cravate, habits&#10;&#10;Description générée automatiquement">
            <a:extLst>
              <a:ext uri="{FF2B5EF4-FFF2-40B4-BE49-F238E27FC236}">
                <a16:creationId xmlns:a16="http://schemas.microsoft.com/office/drawing/2014/main" id="{6F023F86-D85B-44CB-C031-06B1AE345F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6800">
            <a:off x="112573" y="899447"/>
            <a:ext cx="2151138" cy="1777466"/>
          </a:xfrm>
          <a:prstGeom prst="rect">
            <a:avLst/>
          </a:prstGeom>
        </p:spPr>
      </p:pic>
      <p:pic>
        <p:nvPicPr>
          <p:cNvPr id="37" name="Image 36" descr="Une image contenant habits, Visage humain, personne, uniforme militaire&#10;&#10;Description générée automatiquement">
            <a:extLst>
              <a:ext uri="{FF2B5EF4-FFF2-40B4-BE49-F238E27FC236}">
                <a16:creationId xmlns:a16="http://schemas.microsoft.com/office/drawing/2014/main" id="{84E41061-0584-9385-734D-1FCBA820EB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8308">
            <a:off x="4779986" y="785754"/>
            <a:ext cx="1692102" cy="1644837"/>
          </a:xfrm>
          <a:prstGeom prst="rect">
            <a:avLst/>
          </a:prstGeom>
        </p:spPr>
      </p:pic>
      <p:pic>
        <p:nvPicPr>
          <p:cNvPr id="17" name="Image 16" descr="Une image contenant texte, personne, Visage humain, habits&#10;&#10;Description générée automatiquement">
            <a:extLst>
              <a:ext uri="{FF2B5EF4-FFF2-40B4-BE49-F238E27FC236}">
                <a16:creationId xmlns:a16="http://schemas.microsoft.com/office/drawing/2014/main" id="{8D416E3D-C578-0BFF-ED54-324852BF0A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6" r="4811" b="4678"/>
          <a:stretch/>
        </p:blipFill>
        <p:spPr>
          <a:xfrm>
            <a:off x="7562564" y="1938148"/>
            <a:ext cx="1328057" cy="2070100"/>
          </a:xfrm>
          <a:prstGeom prst="rect">
            <a:avLst/>
          </a:prstGeom>
        </p:spPr>
      </p:pic>
      <p:pic>
        <p:nvPicPr>
          <p:cNvPr id="21" name="Image 20" descr="Une image contenant Visage humain, personne, portrait, ride&#10;&#10;Description générée automatiquement">
            <a:extLst>
              <a:ext uri="{FF2B5EF4-FFF2-40B4-BE49-F238E27FC236}">
                <a16:creationId xmlns:a16="http://schemas.microsoft.com/office/drawing/2014/main" id="{B5A57299-0194-AF64-890D-D89F7D5A472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"/>
          <a:stretch/>
        </p:blipFill>
        <p:spPr>
          <a:xfrm>
            <a:off x="1656890" y="2569321"/>
            <a:ext cx="1343294" cy="1835834"/>
          </a:xfrm>
          <a:prstGeom prst="rect">
            <a:avLst/>
          </a:prstGeom>
        </p:spPr>
      </p:pic>
      <p:pic>
        <p:nvPicPr>
          <p:cNvPr id="23" name="Image 22" descr="Une image contenant Barbe humaine, portrait, Visage humain, Moustache&#10;&#10;Description générée automatiquement">
            <a:extLst>
              <a:ext uri="{FF2B5EF4-FFF2-40B4-BE49-F238E27FC236}">
                <a16:creationId xmlns:a16="http://schemas.microsoft.com/office/drawing/2014/main" id="{21D3ADD2-DA24-55B5-1850-1DBCE591F0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8705" y="3406267"/>
            <a:ext cx="1792101" cy="1203960"/>
          </a:xfrm>
          <a:prstGeom prst="rect">
            <a:avLst/>
          </a:prstGeom>
        </p:spPr>
      </p:pic>
      <p:pic>
        <p:nvPicPr>
          <p:cNvPr id="27" name="Image 26" descr="Une image contenant texte, habits, peinture, Visage humain&#10;&#10;Description générée automatiquement">
            <a:extLst>
              <a:ext uri="{FF2B5EF4-FFF2-40B4-BE49-F238E27FC236}">
                <a16:creationId xmlns:a16="http://schemas.microsoft.com/office/drawing/2014/main" id="{FF9AAB13-6193-0E32-8A62-51B4B0CFE02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7" t="5780"/>
          <a:stretch/>
        </p:blipFill>
        <p:spPr>
          <a:xfrm rot="155392">
            <a:off x="5933273" y="1778192"/>
            <a:ext cx="1463628" cy="2069001"/>
          </a:xfrm>
          <a:prstGeom prst="rect">
            <a:avLst/>
          </a:prstGeom>
        </p:spPr>
      </p:pic>
      <p:pic>
        <p:nvPicPr>
          <p:cNvPr id="3" name="Image 2" descr="Une image contenant personne, arbre, Visage humain, plein air&#10;&#10;Description générée automatiquement">
            <a:extLst>
              <a:ext uri="{FF2B5EF4-FFF2-40B4-BE49-F238E27FC236}">
                <a16:creationId xmlns:a16="http://schemas.microsoft.com/office/drawing/2014/main" id="{73FDC9DF-6BA0-2C7A-38CB-739C64B2C7E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0995">
            <a:off x="6947130" y="752352"/>
            <a:ext cx="1953986" cy="1264344"/>
          </a:xfrm>
          <a:prstGeom prst="rect">
            <a:avLst/>
          </a:prstGeom>
        </p:spPr>
      </p:pic>
      <p:pic>
        <p:nvPicPr>
          <p:cNvPr id="8" name="Image 7" descr="Une image contenant texte, personne, Visage humain, intérieur&#10;&#10;Description générée automatiquement">
            <a:extLst>
              <a:ext uri="{FF2B5EF4-FFF2-40B4-BE49-F238E27FC236}">
                <a16:creationId xmlns:a16="http://schemas.microsoft.com/office/drawing/2014/main" id="{475F657C-1F4B-D3F3-9044-2206FB43EA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13234">
            <a:off x="2241502" y="828837"/>
            <a:ext cx="2280790" cy="1523462"/>
          </a:xfrm>
          <a:prstGeom prst="rect">
            <a:avLst/>
          </a:prstGeom>
        </p:spPr>
      </p:pic>
      <p:pic>
        <p:nvPicPr>
          <p:cNvPr id="101" name="Image 100" descr="Une image contenant Visage humain, personne, noir et blanc, habits&#10;&#10;Description générée automatiquement">
            <a:extLst>
              <a:ext uri="{FF2B5EF4-FFF2-40B4-BE49-F238E27FC236}">
                <a16:creationId xmlns:a16="http://schemas.microsoft.com/office/drawing/2014/main" id="{EFA6CA29-569C-B227-D78E-64E3C3EB6196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3"/>
          <a:stretch/>
        </p:blipFill>
        <p:spPr>
          <a:xfrm>
            <a:off x="2897311" y="2076983"/>
            <a:ext cx="3783593" cy="2436813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05DAEC3-4702-65F2-78E9-87423D6A85D4}"/>
              </a:ext>
            </a:extLst>
          </p:cNvPr>
          <p:cNvSpPr txBox="1"/>
          <p:nvPr/>
        </p:nvSpPr>
        <p:spPr>
          <a:xfrm>
            <a:off x="1461407" y="304793"/>
            <a:ext cx="5715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1"/>
                </a:solidFill>
              </a:rPr>
              <a:t>Le Fil </a:t>
            </a:r>
            <a:r>
              <a:rPr lang="fr-FR" dirty="0">
                <a:solidFill>
                  <a:schemeClr val="bg1"/>
                </a:solidFill>
              </a:rPr>
              <a:t>conducteur : un homme ou une femme politique</a:t>
            </a:r>
          </a:p>
        </p:txBody>
      </p:sp>
    </p:spTree>
    <p:extLst>
      <p:ext uri="{BB962C8B-B14F-4D97-AF65-F5344CB8AC3E}">
        <p14:creationId xmlns:p14="http://schemas.microsoft.com/office/powerpoint/2010/main" val="205248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1">
            <a:extLst>
              <a:ext uri="{FF2B5EF4-FFF2-40B4-BE49-F238E27FC236}">
                <a16:creationId xmlns:a16="http://schemas.microsoft.com/office/drawing/2014/main" id="{7F833819-069E-A291-7AC2-332DCF096141}"/>
              </a:ext>
            </a:extLst>
          </p:cNvPr>
          <p:cNvSpPr txBox="1">
            <a:spLocks/>
          </p:cNvSpPr>
          <p:nvPr/>
        </p:nvSpPr>
        <p:spPr>
          <a:xfrm>
            <a:off x="8226593" y="5014315"/>
            <a:ext cx="742949" cy="22859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174ED5E-93FB-3642-8FE2-9F9B68122532}" type="slidenum">
              <a:rPr lang="fr-FR" altLang="fr-FR" sz="750"/>
              <a:pPr>
                <a:defRPr/>
              </a:pPr>
              <a:t>8</a:t>
            </a:fld>
            <a:endParaRPr lang="fr-FR" altLang="fr-FR" sz="750" dirty="0"/>
          </a:p>
        </p:txBody>
      </p:sp>
      <p:pic>
        <p:nvPicPr>
          <p:cNvPr id="9" name="Image 8" descr="Une image contenant personne, Visage humain, verres, homme&#10;&#10;Description générée automatiquement">
            <a:extLst>
              <a:ext uri="{FF2B5EF4-FFF2-40B4-BE49-F238E27FC236}">
                <a16:creationId xmlns:a16="http://schemas.microsoft.com/office/drawing/2014/main" id="{365E1ECE-EA5E-6D08-E593-AC00F7FEE6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1"/>
          <a:stretch/>
        </p:blipFill>
        <p:spPr>
          <a:xfrm rot="511712">
            <a:off x="6643973" y="982261"/>
            <a:ext cx="2320445" cy="1733736"/>
          </a:xfrm>
          <a:prstGeom prst="rect">
            <a:avLst/>
          </a:prstGeom>
        </p:spPr>
      </p:pic>
      <p:pic>
        <p:nvPicPr>
          <p:cNvPr id="25" name="Image 24" descr="Une image contenant texte, Visage humain, cravate, habits&#10;&#10;Description générée automatiquement">
            <a:extLst>
              <a:ext uri="{FF2B5EF4-FFF2-40B4-BE49-F238E27FC236}">
                <a16:creationId xmlns:a16="http://schemas.microsoft.com/office/drawing/2014/main" id="{6F023F86-D85B-44CB-C031-06B1AE345F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6800">
            <a:off x="478286" y="951367"/>
            <a:ext cx="2151138" cy="1777466"/>
          </a:xfrm>
          <a:prstGeom prst="rect">
            <a:avLst/>
          </a:prstGeom>
        </p:spPr>
      </p:pic>
      <p:pic>
        <p:nvPicPr>
          <p:cNvPr id="37" name="Image 36" descr="Une image contenant habits, Visage humain, personne, uniforme militaire&#10;&#10;Description générée automatiquement">
            <a:extLst>
              <a:ext uri="{FF2B5EF4-FFF2-40B4-BE49-F238E27FC236}">
                <a16:creationId xmlns:a16="http://schemas.microsoft.com/office/drawing/2014/main" id="{84E41061-0584-9385-734D-1FCBA820EB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350" y="896802"/>
            <a:ext cx="2273300" cy="2209800"/>
          </a:xfrm>
          <a:prstGeom prst="rect">
            <a:avLst/>
          </a:prstGeom>
        </p:spPr>
      </p:pic>
      <p:pic>
        <p:nvPicPr>
          <p:cNvPr id="17" name="Image 16" descr="Une image contenant texte, personne, Visage humain, habits&#10;&#10;Description générée automatiquement">
            <a:extLst>
              <a:ext uri="{FF2B5EF4-FFF2-40B4-BE49-F238E27FC236}">
                <a16:creationId xmlns:a16="http://schemas.microsoft.com/office/drawing/2014/main" id="{8D416E3D-C578-0BFF-ED54-324852BF0A2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6" r="4811" b="4678"/>
          <a:stretch/>
        </p:blipFill>
        <p:spPr>
          <a:xfrm>
            <a:off x="7321560" y="2166747"/>
            <a:ext cx="1328057" cy="2070100"/>
          </a:xfrm>
          <a:prstGeom prst="rect">
            <a:avLst/>
          </a:prstGeom>
        </p:spPr>
      </p:pic>
      <p:pic>
        <p:nvPicPr>
          <p:cNvPr id="21" name="Image 20" descr="Une image contenant Visage humain, personne, portrait, ride&#10;&#10;Description générée automatiquement">
            <a:extLst>
              <a:ext uri="{FF2B5EF4-FFF2-40B4-BE49-F238E27FC236}">
                <a16:creationId xmlns:a16="http://schemas.microsoft.com/office/drawing/2014/main" id="{B5A57299-0194-AF64-890D-D89F7D5A472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9"/>
          <a:stretch/>
        </p:blipFill>
        <p:spPr>
          <a:xfrm rot="21267751">
            <a:off x="45322" y="2235198"/>
            <a:ext cx="1343294" cy="1835834"/>
          </a:xfrm>
          <a:prstGeom prst="rect">
            <a:avLst/>
          </a:prstGeom>
        </p:spPr>
      </p:pic>
      <p:pic>
        <p:nvPicPr>
          <p:cNvPr id="23" name="Image 22" descr="Une image contenant Barbe humaine, portrait, Visage humain, Moustache&#10;&#10;Description générée automatiquement">
            <a:extLst>
              <a:ext uri="{FF2B5EF4-FFF2-40B4-BE49-F238E27FC236}">
                <a16:creationId xmlns:a16="http://schemas.microsoft.com/office/drawing/2014/main" id="{21D3ADD2-DA24-55B5-1850-1DBCE591F0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1457">
            <a:off x="6114911" y="3266655"/>
            <a:ext cx="2023592" cy="1359479"/>
          </a:xfrm>
          <a:prstGeom prst="rect">
            <a:avLst/>
          </a:prstGeom>
        </p:spPr>
      </p:pic>
      <p:pic>
        <p:nvPicPr>
          <p:cNvPr id="27" name="Image 26" descr="Une image contenant texte, habits, peinture, Visage humain&#10;&#10;Description générée automatiquement">
            <a:extLst>
              <a:ext uri="{FF2B5EF4-FFF2-40B4-BE49-F238E27FC236}">
                <a16:creationId xmlns:a16="http://schemas.microsoft.com/office/drawing/2014/main" id="{FF9AAB13-6193-0E32-8A62-51B4B0CFE02C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7" t="5780"/>
          <a:stretch/>
        </p:blipFill>
        <p:spPr>
          <a:xfrm>
            <a:off x="1379803" y="2702416"/>
            <a:ext cx="1370104" cy="1936794"/>
          </a:xfrm>
          <a:prstGeom prst="rect">
            <a:avLst/>
          </a:prstGeom>
        </p:spPr>
      </p:pic>
      <p:pic>
        <p:nvPicPr>
          <p:cNvPr id="101" name="Image 100" descr="Une image contenant Visage humain, personne, noir et blanc, habits&#10;&#10;Description générée automatiquement">
            <a:extLst>
              <a:ext uri="{FF2B5EF4-FFF2-40B4-BE49-F238E27FC236}">
                <a16:creationId xmlns:a16="http://schemas.microsoft.com/office/drawing/2014/main" id="{EFA6CA29-569C-B227-D78E-64E3C3EB6196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3"/>
          <a:stretch/>
        </p:blipFill>
        <p:spPr>
          <a:xfrm>
            <a:off x="2694250" y="2001702"/>
            <a:ext cx="3882333" cy="2500406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A9F7C0E1-64E3-0A87-93E8-DC1758E8113D}"/>
              </a:ext>
            </a:extLst>
          </p:cNvPr>
          <p:cNvSpPr txBox="1"/>
          <p:nvPr/>
        </p:nvSpPr>
        <p:spPr>
          <a:xfrm>
            <a:off x="1449604" y="301052"/>
            <a:ext cx="5378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Fil conducteur : un homme ou une femme politique</a:t>
            </a:r>
          </a:p>
        </p:txBody>
      </p:sp>
    </p:spTree>
    <p:extLst>
      <p:ext uri="{BB962C8B-B14F-4D97-AF65-F5344CB8AC3E}">
        <p14:creationId xmlns:p14="http://schemas.microsoft.com/office/powerpoint/2010/main" val="313103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1">
            <a:extLst>
              <a:ext uri="{FF2B5EF4-FFF2-40B4-BE49-F238E27FC236}">
                <a16:creationId xmlns:a16="http://schemas.microsoft.com/office/drawing/2014/main" id="{30CC370D-D431-1392-8EA2-DDF6F3B4AAB1}"/>
              </a:ext>
            </a:extLst>
          </p:cNvPr>
          <p:cNvSpPr txBox="1">
            <a:spLocks/>
          </p:cNvSpPr>
          <p:nvPr/>
        </p:nvSpPr>
        <p:spPr>
          <a:xfrm>
            <a:off x="8226593" y="5014315"/>
            <a:ext cx="742949" cy="22859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b="1" i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1174ED5E-93FB-3642-8FE2-9F9B68122532}" type="slidenum">
              <a:rPr lang="fr-FR" altLang="fr-FR" sz="750"/>
              <a:pPr>
                <a:defRPr/>
              </a:pPr>
              <a:t>9</a:t>
            </a:fld>
            <a:endParaRPr lang="fr-FR" altLang="fr-FR" sz="75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CAE04DE-E787-34C2-7AC9-F451ED40924C}"/>
              </a:ext>
            </a:extLst>
          </p:cNvPr>
          <p:cNvSpPr txBox="1"/>
          <p:nvPr/>
        </p:nvSpPr>
        <p:spPr>
          <a:xfrm>
            <a:off x="3123069" y="2096953"/>
            <a:ext cx="51035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latin typeface="Bradley Hand" pitchFamily="2" charset="77"/>
              </a:rPr>
              <a:t>« Le courage est la première des qualités humaines, car c'est elle qui garantit toutes les autres.»</a:t>
            </a:r>
          </a:p>
        </p:txBody>
      </p:sp>
      <p:pic>
        <p:nvPicPr>
          <p:cNvPr id="2" name="Image 1" descr="Une image contenant texte, Visage humain, Accessoire de mode, affiche&#10;&#10;Description générée automatiquement">
            <a:extLst>
              <a:ext uri="{FF2B5EF4-FFF2-40B4-BE49-F238E27FC236}">
                <a16:creationId xmlns:a16="http://schemas.microsoft.com/office/drawing/2014/main" id="{94FB01B7-9A39-FE14-2E56-6AB02582C6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44" t="15933" r="6158"/>
          <a:stretch/>
        </p:blipFill>
        <p:spPr>
          <a:xfrm>
            <a:off x="523983" y="1276792"/>
            <a:ext cx="2106202" cy="2897808"/>
          </a:xfrm>
          <a:prstGeom prst="rect">
            <a:avLst/>
          </a:prstGeom>
          <a:ln>
            <a:solidFill>
              <a:srgbClr val="EAF0F0"/>
            </a:solidFill>
          </a:ln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4" name="Encre 23">
                <a:extLst>
                  <a:ext uri="{FF2B5EF4-FFF2-40B4-BE49-F238E27FC236}">
                    <a16:creationId xmlns:a16="http://schemas.microsoft.com/office/drawing/2014/main" id="{718915DD-1A89-39B7-8277-B89494230F8D}"/>
                  </a:ext>
                </a:extLst>
              </p14:cNvPr>
              <p14:cNvContentPartPr/>
              <p14:nvPr/>
            </p14:nvContentPartPr>
            <p14:xfrm>
              <a:off x="1841614" y="2987862"/>
              <a:ext cx="701640" cy="618840"/>
            </p14:xfrm>
          </p:contentPart>
        </mc:Choice>
        <mc:Fallback xmlns="">
          <p:pic>
            <p:nvPicPr>
              <p:cNvPr id="24" name="Encre 23">
                <a:extLst>
                  <a:ext uri="{FF2B5EF4-FFF2-40B4-BE49-F238E27FC236}">
                    <a16:creationId xmlns:a16="http://schemas.microsoft.com/office/drawing/2014/main" id="{718915DD-1A89-39B7-8277-B89494230F8D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78974" y="2924862"/>
                <a:ext cx="827280" cy="744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Encre 4">
                <a:extLst>
                  <a:ext uri="{FF2B5EF4-FFF2-40B4-BE49-F238E27FC236}">
                    <a16:creationId xmlns:a16="http://schemas.microsoft.com/office/drawing/2014/main" id="{63FC39EA-6866-892D-BD3A-91B06D8A90E8}"/>
                  </a:ext>
                </a:extLst>
              </p14:cNvPr>
              <p14:cNvContentPartPr/>
              <p14:nvPr/>
            </p14:nvContentPartPr>
            <p14:xfrm>
              <a:off x="2039974" y="3050502"/>
              <a:ext cx="263160" cy="495000"/>
            </p14:xfrm>
          </p:contentPart>
        </mc:Choice>
        <mc:Fallback xmlns="">
          <p:pic>
            <p:nvPicPr>
              <p:cNvPr id="5" name="Encre 4">
                <a:extLst>
                  <a:ext uri="{FF2B5EF4-FFF2-40B4-BE49-F238E27FC236}">
                    <a16:creationId xmlns:a16="http://schemas.microsoft.com/office/drawing/2014/main" id="{63FC39EA-6866-892D-BD3A-91B06D8A90E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977334" y="2987502"/>
                <a:ext cx="388800" cy="62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8" name="Encre 7">
                <a:extLst>
                  <a:ext uri="{FF2B5EF4-FFF2-40B4-BE49-F238E27FC236}">
                    <a16:creationId xmlns:a16="http://schemas.microsoft.com/office/drawing/2014/main" id="{F8D7896C-9A8C-036E-EC54-F6CEF08E3902}"/>
                  </a:ext>
                </a:extLst>
              </p14:cNvPr>
              <p14:cNvContentPartPr/>
              <p14:nvPr/>
            </p14:nvContentPartPr>
            <p14:xfrm>
              <a:off x="1896334" y="3027822"/>
              <a:ext cx="112320" cy="138600"/>
            </p14:xfrm>
          </p:contentPart>
        </mc:Choice>
        <mc:Fallback xmlns="">
          <p:pic>
            <p:nvPicPr>
              <p:cNvPr id="8" name="Encre 7">
                <a:extLst>
                  <a:ext uri="{FF2B5EF4-FFF2-40B4-BE49-F238E27FC236}">
                    <a16:creationId xmlns:a16="http://schemas.microsoft.com/office/drawing/2014/main" id="{F8D7896C-9A8C-036E-EC54-F6CEF08E3902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33334" y="2965182"/>
                <a:ext cx="237960" cy="264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3" name="Encre 22">
                <a:extLst>
                  <a:ext uri="{FF2B5EF4-FFF2-40B4-BE49-F238E27FC236}">
                    <a16:creationId xmlns:a16="http://schemas.microsoft.com/office/drawing/2014/main" id="{A744B0F5-486B-3A96-D65A-A51D7BE2F855}"/>
                  </a:ext>
                </a:extLst>
              </p14:cNvPr>
              <p14:cNvContentPartPr/>
              <p14:nvPr/>
            </p14:nvContentPartPr>
            <p14:xfrm>
              <a:off x="1818574" y="2874102"/>
              <a:ext cx="750600" cy="1023840"/>
            </p14:xfrm>
          </p:contentPart>
        </mc:Choice>
        <mc:Fallback xmlns="">
          <p:pic>
            <p:nvPicPr>
              <p:cNvPr id="23" name="Encre 22">
                <a:extLst>
                  <a:ext uri="{FF2B5EF4-FFF2-40B4-BE49-F238E27FC236}">
                    <a16:creationId xmlns:a16="http://schemas.microsoft.com/office/drawing/2014/main" id="{A744B0F5-486B-3A96-D65A-A51D7BE2F85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55574" y="2811102"/>
                <a:ext cx="876240" cy="11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2" name="Encre 21">
                <a:extLst>
                  <a:ext uri="{FF2B5EF4-FFF2-40B4-BE49-F238E27FC236}">
                    <a16:creationId xmlns:a16="http://schemas.microsoft.com/office/drawing/2014/main" id="{60593555-CE1D-32AD-C3ED-3621C2D9337A}"/>
                  </a:ext>
                </a:extLst>
              </p14:cNvPr>
              <p14:cNvContentPartPr/>
              <p14:nvPr/>
            </p14:nvContentPartPr>
            <p14:xfrm>
              <a:off x="2145094" y="3864462"/>
              <a:ext cx="423720" cy="266040"/>
            </p14:xfrm>
          </p:contentPart>
        </mc:Choice>
        <mc:Fallback xmlns="">
          <p:pic>
            <p:nvPicPr>
              <p:cNvPr id="22" name="Encre 21">
                <a:extLst>
                  <a:ext uri="{FF2B5EF4-FFF2-40B4-BE49-F238E27FC236}">
                    <a16:creationId xmlns:a16="http://schemas.microsoft.com/office/drawing/2014/main" id="{60593555-CE1D-32AD-C3ED-3621C2D9337A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2082454" y="3801462"/>
                <a:ext cx="549360" cy="391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7" name="Encre 16">
                <a:extLst>
                  <a:ext uri="{FF2B5EF4-FFF2-40B4-BE49-F238E27FC236}">
                    <a16:creationId xmlns:a16="http://schemas.microsoft.com/office/drawing/2014/main" id="{29FBD685-15FF-5CD7-DEAF-B8C42CD42E4F}"/>
                  </a:ext>
                </a:extLst>
              </p14:cNvPr>
              <p14:cNvContentPartPr/>
              <p14:nvPr/>
            </p14:nvContentPartPr>
            <p14:xfrm>
              <a:off x="2247334" y="4084782"/>
              <a:ext cx="159480" cy="6480"/>
            </p14:xfrm>
          </p:contentPart>
        </mc:Choice>
        <mc:Fallback xmlns="">
          <p:pic>
            <p:nvPicPr>
              <p:cNvPr id="17" name="Encre 16">
                <a:extLst>
                  <a:ext uri="{FF2B5EF4-FFF2-40B4-BE49-F238E27FC236}">
                    <a16:creationId xmlns:a16="http://schemas.microsoft.com/office/drawing/2014/main" id="{29FBD685-15FF-5CD7-DEAF-B8C42CD42E4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2184694" y="4021782"/>
                <a:ext cx="285120" cy="13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25" name="Encre 24">
                <a:extLst>
                  <a:ext uri="{FF2B5EF4-FFF2-40B4-BE49-F238E27FC236}">
                    <a16:creationId xmlns:a16="http://schemas.microsoft.com/office/drawing/2014/main" id="{3D3919D3-2E37-774F-3958-A13D802B1EF2}"/>
                  </a:ext>
                </a:extLst>
              </p14:cNvPr>
              <p14:cNvContentPartPr/>
              <p14:nvPr/>
            </p14:nvContentPartPr>
            <p14:xfrm>
              <a:off x="2496094" y="4015302"/>
              <a:ext cx="83880" cy="120600"/>
            </p14:xfrm>
          </p:contentPart>
        </mc:Choice>
        <mc:Fallback xmlns="">
          <p:pic>
            <p:nvPicPr>
              <p:cNvPr id="25" name="Encre 24">
                <a:extLst>
                  <a:ext uri="{FF2B5EF4-FFF2-40B4-BE49-F238E27FC236}">
                    <a16:creationId xmlns:a16="http://schemas.microsoft.com/office/drawing/2014/main" id="{3D3919D3-2E37-774F-3958-A13D802B1EF2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2487094" y="4006302"/>
                <a:ext cx="101520" cy="13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1" name="Encre 30">
                <a:extLst>
                  <a:ext uri="{FF2B5EF4-FFF2-40B4-BE49-F238E27FC236}">
                    <a16:creationId xmlns:a16="http://schemas.microsoft.com/office/drawing/2014/main" id="{9A79E2E5-56F9-5D8A-125F-D9C54B169A5C}"/>
                  </a:ext>
                </a:extLst>
              </p14:cNvPr>
              <p14:cNvContentPartPr/>
              <p14:nvPr/>
            </p14:nvContentPartPr>
            <p14:xfrm>
              <a:off x="2527414" y="4035462"/>
              <a:ext cx="89640" cy="129240"/>
            </p14:xfrm>
          </p:contentPart>
        </mc:Choice>
        <mc:Fallback xmlns="">
          <p:pic>
            <p:nvPicPr>
              <p:cNvPr id="31" name="Encre 30">
                <a:extLst>
                  <a:ext uri="{FF2B5EF4-FFF2-40B4-BE49-F238E27FC236}">
                    <a16:creationId xmlns:a16="http://schemas.microsoft.com/office/drawing/2014/main" id="{9A79E2E5-56F9-5D8A-125F-D9C54B169A5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509774" y="4017822"/>
                <a:ext cx="125280" cy="164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27" name="Encre 26">
                <a:extLst>
                  <a:ext uri="{FF2B5EF4-FFF2-40B4-BE49-F238E27FC236}">
                    <a16:creationId xmlns:a16="http://schemas.microsoft.com/office/drawing/2014/main" id="{722858C5-33AF-FF13-595C-3C7B3CA8177E}"/>
                  </a:ext>
                </a:extLst>
              </p14:cNvPr>
              <p14:cNvContentPartPr/>
              <p14:nvPr/>
            </p14:nvContentPartPr>
            <p14:xfrm>
              <a:off x="2583934" y="3237702"/>
              <a:ext cx="21240" cy="355680"/>
            </p14:xfrm>
          </p:contentPart>
        </mc:Choice>
        <mc:Fallback xmlns="">
          <p:pic>
            <p:nvPicPr>
              <p:cNvPr id="27" name="Encre 26">
                <a:extLst>
                  <a:ext uri="{FF2B5EF4-FFF2-40B4-BE49-F238E27FC236}">
                    <a16:creationId xmlns:a16="http://schemas.microsoft.com/office/drawing/2014/main" id="{722858C5-33AF-FF13-595C-3C7B3CA8177E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2565934" y="3220062"/>
                <a:ext cx="56880" cy="391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8" name="Encre 27">
                <a:extLst>
                  <a:ext uri="{FF2B5EF4-FFF2-40B4-BE49-F238E27FC236}">
                    <a16:creationId xmlns:a16="http://schemas.microsoft.com/office/drawing/2014/main" id="{BCAB436C-3EBB-91F7-6504-459ABABF3B64}"/>
                  </a:ext>
                </a:extLst>
              </p14:cNvPr>
              <p14:cNvContentPartPr/>
              <p14:nvPr/>
            </p14:nvContentPartPr>
            <p14:xfrm>
              <a:off x="2049334" y="3232662"/>
              <a:ext cx="24120" cy="365400"/>
            </p14:xfrm>
          </p:contentPart>
        </mc:Choice>
        <mc:Fallback xmlns="">
          <p:pic>
            <p:nvPicPr>
              <p:cNvPr id="28" name="Encre 27">
                <a:extLst>
                  <a:ext uri="{FF2B5EF4-FFF2-40B4-BE49-F238E27FC236}">
                    <a16:creationId xmlns:a16="http://schemas.microsoft.com/office/drawing/2014/main" id="{BCAB436C-3EBB-91F7-6504-459ABABF3B64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2031694" y="3214662"/>
                <a:ext cx="59760" cy="401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453070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2782</TotalTime>
  <Words>225</Words>
  <Application>Microsoft Macintosh PowerPoint</Application>
  <PresentationFormat>Affichage à l'écran (16:9)</PresentationFormat>
  <Paragraphs>64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01 Digitall</vt:lpstr>
      <vt:lpstr>Arial</vt:lpstr>
      <vt:lpstr>Arial Narrow</vt:lpstr>
      <vt:lpstr>Bradley Hand</vt:lpstr>
      <vt:lpstr>Calibri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DIU</dc:creator>
  <cp:lastModifiedBy>Stéphane Béchet</cp:lastModifiedBy>
  <cp:revision>152</cp:revision>
  <cp:lastPrinted>2022-07-26T07:48:29Z</cp:lastPrinted>
  <dcterms:created xsi:type="dcterms:W3CDTF">2018-12-12T07:15:29Z</dcterms:created>
  <dcterms:modified xsi:type="dcterms:W3CDTF">2023-10-16T09:28:33Z</dcterms:modified>
</cp:coreProperties>
</file>